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 id="2147483840" r:id="rId2"/>
  </p:sldMasterIdLst>
  <p:notesMasterIdLst>
    <p:notesMasterId r:id="rId4"/>
  </p:notesMasterIdLst>
  <p:handoutMasterIdLst>
    <p:handoutMasterId r:id="rId5"/>
  </p:handoutMasterIdLst>
  <p:sldIdLst>
    <p:sldId id="256" r:id="rId3"/>
  </p:sldIdLst>
  <p:sldSz cx="51206400" cy="32918400"/>
  <p:notesSz cx="7010400" cy="9296400"/>
  <p:defaultTextStyle>
    <a:defPPr>
      <a:defRPr lang="sv-SE"/>
    </a:defPPr>
    <a:lvl1pPr algn="l" rtl="0" fontAlgn="base">
      <a:spcBef>
        <a:spcPct val="0"/>
      </a:spcBef>
      <a:spcAft>
        <a:spcPct val="0"/>
      </a:spcAft>
      <a:defRPr sz="26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6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6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6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6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6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6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6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600" kern="1200">
        <a:solidFill>
          <a:schemeClr val="tx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5875">
          <p15:clr>
            <a:srgbClr val="A4A3A4"/>
          </p15:clr>
        </p15:guide>
        <p15:guide id="2" pos="3010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7B1"/>
    <a:srgbClr val="FA972A"/>
    <a:srgbClr val="79E040"/>
    <a:srgbClr val="467DEF"/>
    <a:srgbClr val="2788E1"/>
    <a:srgbClr val="195EE7"/>
    <a:srgbClr val="0040FF"/>
    <a:srgbClr val="0073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9043" autoAdjust="0"/>
    <p:restoredTop sz="98471" autoAdjust="0"/>
  </p:normalViewPr>
  <p:slideViewPr>
    <p:cSldViewPr>
      <p:cViewPr>
        <p:scale>
          <a:sx n="25" d="100"/>
          <a:sy n="25" d="100"/>
        </p:scale>
        <p:origin x="163" y="14"/>
      </p:cViewPr>
      <p:guideLst>
        <p:guide orient="horz" pos="5875"/>
        <p:guide pos="30106"/>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cpacfs01\HomeDirectories\nfitzgerald\download%20(53).csv"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pacfs01\HomeDirectories\nfitzgerald\download%20(53).csv"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800"/>
            </a:pPr>
            <a:r>
              <a:rPr lang="en-CA" sz="2800"/>
              <a:t>Lung Cancer Incidence</a:t>
            </a:r>
          </a:p>
        </c:rich>
      </c:tx>
      <c:layout/>
      <c:overlay val="0"/>
    </c:title>
    <c:autoTitleDeleted val="0"/>
    <c:plotArea>
      <c:layout/>
      <c:lineChart>
        <c:grouping val="standard"/>
        <c:varyColors val="0"/>
        <c:ser>
          <c:idx val="1"/>
          <c:order val="0"/>
          <c:tx>
            <c:strRef>
              <c:f>incidence!$B$7</c:f>
              <c:strCache>
                <c:ptCount val="1"/>
                <c:pt idx="0">
                  <c:v>No Screening</c:v>
                </c:pt>
              </c:strCache>
            </c:strRef>
          </c:tx>
          <c:spPr>
            <a:ln w="63500">
              <a:solidFill>
                <a:srgbClr val="467DEF"/>
              </a:solidFill>
            </a:ln>
          </c:spPr>
          <c:marker>
            <c:symbol val="none"/>
          </c:marker>
          <c:cat>
            <c:numRef>
              <c:f>incidence!$C$6:$W$6</c:f>
              <c:numCache>
                <c:formatCode>General</c:formatCode>
                <c:ptCount val="21"/>
                <c:pt idx="0">
                  <c:v>2014</c:v>
                </c:pt>
                <c:pt idx="1">
                  <c:v>2015</c:v>
                </c:pt>
                <c:pt idx="2">
                  <c:v>2016</c:v>
                </c:pt>
                <c:pt idx="3">
                  <c:v>2017</c:v>
                </c:pt>
                <c:pt idx="4">
                  <c:v>2018</c:v>
                </c:pt>
                <c:pt idx="5">
                  <c:v>2019</c:v>
                </c:pt>
                <c:pt idx="6">
                  <c:v>2020</c:v>
                </c:pt>
                <c:pt idx="7">
                  <c:v>2021</c:v>
                </c:pt>
                <c:pt idx="8">
                  <c:v>2022</c:v>
                </c:pt>
                <c:pt idx="9">
                  <c:v>2023</c:v>
                </c:pt>
                <c:pt idx="10">
                  <c:v>2024</c:v>
                </c:pt>
                <c:pt idx="11">
                  <c:v>2025</c:v>
                </c:pt>
                <c:pt idx="12">
                  <c:v>2026</c:v>
                </c:pt>
                <c:pt idx="13">
                  <c:v>2027</c:v>
                </c:pt>
                <c:pt idx="14">
                  <c:v>2028</c:v>
                </c:pt>
                <c:pt idx="15">
                  <c:v>2029</c:v>
                </c:pt>
                <c:pt idx="16">
                  <c:v>2030</c:v>
                </c:pt>
                <c:pt idx="17">
                  <c:v>2031</c:v>
                </c:pt>
                <c:pt idx="18">
                  <c:v>2032</c:v>
                </c:pt>
                <c:pt idx="19">
                  <c:v>2033</c:v>
                </c:pt>
                <c:pt idx="20">
                  <c:v>2034</c:v>
                </c:pt>
              </c:numCache>
            </c:numRef>
          </c:cat>
          <c:val>
            <c:numRef>
              <c:f>incidence!$C$7:$W$7</c:f>
              <c:numCache>
                <c:formatCode>#,##0</c:formatCode>
                <c:ptCount val="21"/>
                <c:pt idx="0">
                  <c:v>15013</c:v>
                </c:pt>
                <c:pt idx="1">
                  <c:v>15818</c:v>
                </c:pt>
                <c:pt idx="2">
                  <c:v>16801</c:v>
                </c:pt>
                <c:pt idx="3">
                  <c:v>17151</c:v>
                </c:pt>
                <c:pt idx="4">
                  <c:v>17954</c:v>
                </c:pt>
                <c:pt idx="5">
                  <c:v>18061</c:v>
                </c:pt>
                <c:pt idx="6">
                  <c:v>19294</c:v>
                </c:pt>
                <c:pt idx="7">
                  <c:v>19154</c:v>
                </c:pt>
                <c:pt idx="8">
                  <c:v>19152</c:v>
                </c:pt>
                <c:pt idx="9">
                  <c:v>19531</c:v>
                </c:pt>
                <c:pt idx="10">
                  <c:v>19481</c:v>
                </c:pt>
                <c:pt idx="11">
                  <c:v>19222</c:v>
                </c:pt>
                <c:pt idx="12">
                  <c:v>19119</c:v>
                </c:pt>
                <c:pt idx="13">
                  <c:v>18693</c:v>
                </c:pt>
                <c:pt idx="14">
                  <c:v>17730</c:v>
                </c:pt>
                <c:pt idx="15">
                  <c:v>17645</c:v>
                </c:pt>
                <c:pt idx="16">
                  <c:v>17178</c:v>
                </c:pt>
                <c:pt idx="17">
                  <c:v>16153</c:v>
                </c:pt>
                <c:pt idx="18">
                  <c:v>15621</c:v>
                </c:pt>
                <c:pt idx="19">
                  <c:v>14920</c:v>
                </c:pt>
                <c:pt idx="20">
                  <c:v>13865</c:v>
                </c:pt>
              </c:numCache>
            </c:numRef>
          </c:val>
          <c:smooth val="1"/>
        </c:ser>
        <c:ser>
          <c:idx val="2"/>
          <c:order val="1"/>
          <c:tx>
            <c:strRef>
              <c:f>incidence!$B$8</c:f>
              <c:strCache>
                <c:ptCount val="1"/>
                <c:pt idx="0">
                  <c:v>Annual Screening</c:v>
                </c:pt>
              </c:strCache>
            </c:strRef>
          </c:tx>
          <c:spPr>
            <a:ln w="63500">
              <a:solidFill>
                <a:srgbClr val="79E040"/>
              </a:solidFill>
            </a:ln>
          </c:spPr>
          <c:marker>
            <c:symbol val="none"/>
          </c:marker>
          <c:cat>
            <c:numRef>
              <c:f>incidence!$C$6:$W$6</c:f>
              <c:numCache>
                <c:formatCode>General</c:formatCode>
                <c:ptCount val="21"/>
                <c:pt idx="0">
                  <c:v>2014</c:v>
                </c:pt>
                <c:pt idx="1">
                  <c:v>2015</c:v>
                </c:pt>
                <c:pt idx="2">
                  <c:v>2016</c:v>
                </c:pt>
                <c:pt idx="3">
                  <c:v>2017</c:v>
                </c:pt>
                <c:pt idx="4">
                  <c:v>2018</c:v>
                </c:pt>
                <c:pt idx="5">
                  <c:v>2019</c:v>
                </c:pt>
                <c:pt idx="6">
                  <c:v>2020</c:v>
                </c:pt>
                <c:pt idx="7">
                  <c:v>2021</c:v>
                </c:pt>
                <c:pt idx="8">
                  <c:v>2022</c:v>
                </c:pt>
                <c:pt idx="9">
                  <c:v>2023</c:v>
                </c:pt>
                <c:pt idx="10">
                  <c:v>2024</c:v>
                </c:pt>
                <c:pt idx="11">
                  <c:v>2025</c:v>
                </c:pt>
                <c:pt idx="12">
                  <c:v>2026</c:v>
                </c:pt>
                <c:pt idx="13">
                  <c:v>2027</c:v>
                </c:pt>
                <c:pt idx="14">
                  <c:v>2028</c:v>
                </c:pt>
                <c:pt idx="15">
                  <c:v>2029</c:v>
                </c:pt>
                <c:pt idx="16">
                  <c:v>2030</c:v>
                </c:pt>
                <c:pt idx="17">
                  <c:v>2031</c:v>
                </c:pt>
                <c:pt idx="18">
                  <c:v>2032</c:v>
                </c:pt>
                <c:pt idx="19">
                  <c:v>2033</c:v>
                </c:pt>
                <c:pt idx="20">
                  <c:v>2034</c:v>
                </c:pt>
              </c:numCache>
            </c:numRef>
          </c:cat>
          <c:val>
            <c:numRef>
              <c:f>incidence!$C$8:$W$8</c:f>
              <c:numCache>
                <c:formatCode>#,##0</c:formatCode>
                <c:ptCount val="21"/>
                <c:pt idx="0">
                  <c:v>21522</c:v>
                </c:pt>
                <c:pt idx="1">
                  <c:v>24049</c:v>
                </c:pt>
                <c:pt idx="2">
                  <c:v>19741</c:v>
                </c:pt>
                <c:pt idx="3">
                  <c:v>19953</c:v>
                </c:pt>
                <c:pt idx="4">
                  <c:v>20245</c:v>
                </c:pt>
                <c:pt idx="5">
                  <c:v>20536</c:v>
                </c:pt>
                <c:pt idx="6">
                  <c:v>21487</c:v>
                </c:pt>
                <c:pt idx="7">
                  <c:v>21128</c:v>
                </c:pt>
                <c:pt idx="8">
                  <c:v>21018</c:v>
                </c:pt>
                <c:pt idx="9">
                  <c:v>21170</c:v>
                </c:pt>
                <c:pt idx="10">
                  <c:v>20646</c:v>
                </c:pt>
                <c:pt idx="11">
                  <c:v>20412</c:v>
                </c:pt>
                <c:pt idx="12">
                  <c:v>19848</c:v>
                </c:pt>
                <c:pt idx="13">
                  <c:v>19346</c:v>
                </c:pt>
                <c:pt idx="14">
                  <c:v>18274</c:v>
                </c:pt>
                <c:pt idx="15">
                  <c:v>17715</c:v>
                </c:pt>
                <c:pt idx="16">
                  <c:v>17088</c:v>
                </c:pt>
                <c:pt idx="17">
                  <c:v>16125</c:v>
                </c:pt>
                <c:pt idx="18">
                  <c:v>15442</c:v>
                </c:pt>
                <c:pt idx="19">
                  <c:v>14444</c:v>
                </c:pt>
                <c:pt idx="20">
                  <c:v>13229</c:v>
                </c:pt>
              </c:numCache>
            </c:numRef>
          </c:val>
          <c:smooth val="1"/>
        </c:ser>
        <c:ser>
          <c:idx val="3"/>
          <c:order val="2"/>
          <c:tx>
            <c:strRef>
              <c:f>incidence!$B$9</c:f>
              <c:strCache>
                <c:ptCount val="1"/>
                <c:pt idx="0">
                  <c:v>Biennial Screening</c:v>
                </c:pt>
              </c:strCache>
            </c:strRef>
          </c:tx>
          <c:spPr>
            <a:ln w="63500">
              <a:solidFill>
                <a:srgbClr val="FA972A"/>
              </a:solidFill>
            </a:ln>
          </c:spPr>
          <c:marker>
            <c:symbol val="none"/>
          </c:marker>
          <c:cat>
            <c:numRef>
              <c:f>incidence!$C$6:$W$6</c:f>
              <c:numCache>
                <c:formatCode>General</c:formatCode>
                <c:ptCount val="21"/>
                <c:pt idx="0">
                  <c:v>2014</c:v>
                </c:pt>
                <c:pt idx="1">
                  <c:v>2015</c:v>
                </c:pt>
                <c:pt idx="2">
                  <c:v>2016</c:v>
                </c:pt>
                <c:pt idx="3">
                  <c:v>2017</c:v>
                </c:pt>
                <c:pt idx="4">
                  <c:v>2018</c:v>
                </c:pt>
                <c:pt idx="5">
                  <c:v>2019</c:v>
                </c:pt>
                <c:pt idx="6">
                  <c:v>2020</c:v>
                </c:pt>
                <c:pt idx="7">
                  <c:v>2021</c:v>
                </c:pt>
                <c:pt idx="8">
                  <c:v>2022</c:v>
                </c:pt>
                <c:pt idx="9">
                  <c:v>2023</c:v>
                </c:pt>
                <c:pt idx="10">
                  <c:v>2024</c:v>
                </c:pt>
                <c:pt idx="11">
                  <c:v>2025</c:v>
                </c:pt>
                <c:pt idx="12">
                  <c:v>2026</c:v>
                </c:pt>
                <c:pt idx="13">
                  <c:v>2027</c:v>
                </c:pt>
                <c:pt idx="14">
                  <c:v>2028</c:v>
                </c:pt>
                <c:pt idx="15">
                  <c:v>2029</c:v>
                </c:pt>
                <c:pt idx="16">
                  <c:v>2030</c:v>
                </c:pt>
                <c:pt idx="17">
                  <c:v>2031</c:v>
                </c:pt>
                <c:pt idx="18">
                  <c:v>2032</c:v>
                </c:pt>
                <c:pt idx="19">
                  <c:v>2033</c:v>
                </c:pt>
                <c:pt idx="20">
                  <c:v>2034</c:v>
                </c:pt>
              </c:numCache>
            </c:numRef>
          </c:cat>
          <c:val>
            <c:numRef>
              <c:f>incidence!$C$9:$W$9</c:f>
              <c:numCache>
                <c:formatCode>#,##0</c:formatCode>
                <c:ptCount val="21"/>
                <c:pt idx="0">
                  <c:v>21510</c:v>
                </c:pt>
                <c:pt idx="1">
                  <c:v>20417</c:v>
                </c:pt>
                <c:pt idx="2">
                  <c:v>17745</c:v>
                </c:pt>
                <c:pt idx="3">
                  <c:v>18169</c:v>
                </c:pt>
                <c:pt idx="4">
                  <c:v>18720</c:v>
                </c:pt>
                <c:pt idx="5">
                  <c:v>18887</c:v>
                </c:pt>
                <c:pt idx="6">
                  <c:v>19943</c:v>
                </c:pt>
                <c:pt idx="7">
                  <c:v>19678</c:v>
                </c:pt>
                <c:pt idx="8">
                  <c:v>19758</c:v>
                </c:pt>
                <c:pt idx="9">
                  <c:v>20010</c:v>
                </c:pt>
                <c:pt idx="10">
                  <c:v>19691</c:v>
                </c:pt>
                <c:pt idx="11">
                  <c:v>19578</c:v>
                </c:pt>
                <c:pt idx="12">
                  <c:v>19237</c:v>
                </c:pt>
                <c:pt idx="13">
                  <c:v>18703</c:v>
                </c:pt>
                <c:pt idx="14">
                  <c:v>17874</c:v>
                </c:pt>
                <c:pt idx="15">
                  <c:v>17520</c:v>
                </c:pt>
                <c:pt idx="16">
                  <c:v>16814</c:v>
                </c:pt>
                <c:pt idx="17">
                  <c:v>16070</c:v>
                </c:pt>
                <c:pt idx="18">
                  <c:v>15329</c:v>
                </c:pt>
                <c:pt idx="19">
                  <c:v>14521</c:v>
                </c:pt>
                <c:pt idx="20">
                  <c:v>13411</c:v>
                </c:pt>
              </c:numCache>
            </c:numRef>
          </c:val>
          <c:smooth val="1"/>
        </c:ser>
        <c:dLbls>
          <c:showLegendKey val="0"/>
          <c:showVal val="0"/>
          <c:showCatName val="0"/>
          <c:showSerName val="0"/>
          <c:showPercent val="0"/>
          <c:showBubbleSize val="0"/>
        </c:dLbls>
        <c:smooth val="0"/>
        <c:axId val="361629880"/>
        <c:axId val="361630272"/>
      </c:lineChart>
      <c:catAx>
        <c:axId val="361629880"/>
        <c:scaling>
          <c:orientation val="minMax"/>
        </c:scaling>
        <c:delete val="0"/>
        <c:axPos val="b"/>
        <c:numFmt formatCode="General" sourceLinked="1"/>
        <c:majorTickMark val="out"/>
        <c:minorTickMark val="none"/>
        <c:tickLblPos val="nextTo"/>
        <c:txPr>
          <a:bodyPr/>
          <a:lstStyle/>
          <a:p>
            <a:pPr>
              <a:defRPr sz="2000"/>
            </a:pPr>
            <a:endParaRPr lang="en-US"/>
          </a:p>
        </c:txPr>
        <c:crossAx val="361630272"/>
        <c:crosses val="autoZero"/>
        <c:auto val="1"/>
        <c:lblAlgn val="ctr"/>
        <c:lblOffset val="100"/>
        <c:tickLblSkip val="4"/>
        <c:noMultiLvlLbl val="0"/>
      </c:catAx>
      <c:valAx>
        <c:axId val="361630272"/>
        <c:scaling>
          <c:orientation val="minMax"/>
        </c:scaling>
        <c:delete val="0"/>
        <c:axPos val="l"/>
        <c:majorGridlines/>
        <c:numFmt formatCode="#,##0" sourceLinked="1"/>
        <c:majorTickMark val="out"/>
        <c:minorTickMark val="none"/>
        <c:tickLblPos val="nextTo"/>
        <c:txPr>
          <a:bodyPr/>
          <a:lstStyle/>
          <a:p>
            <a:pPr>
              <a:defRPr sz="2000"/>
            </a:pPr>
            <a:endParaRPr lang="en-US"/>
          </a:p>
        </c:txPr>
        <c:crossAx val="361629880"/>
        <c:crosses val="autoZero"/>
        <c:crossBetween val="between"/>
      </c:valAx>
      <c:spPr>
        <a:ln>
          <a:solidFill>
            <a:schemeClr val="tx1"/>
          </a:solidFill>
        </a:ln>
      </c:spPr>
    </c:plotArea>
    <c:legend>
      <c:legendPos val="b"/>
      <c:layout>
        <c:manualLayout>
          <c:xMode val="edge"/>
          <c:yMode val="edge"/>
          <c:x val="0.10958066121680222"/>
          <c:y val="0.79990182435249391"/>
          <c:w val="0.83540879354610065"/>
          <c:h val="0.1046470197936666"/>
        </c:manualLayout>
      </c:layout>
      <c:overlay val="1"/>
      <c:txPr>
        <a:bodyPr/>
        <a:lstStyle/>
        <a:p>
          <a:pPr>
            <a:defRPr sz="2000"/>
          </a:pPr>
          <a:endParaRPr lang="en-US"/>
        </a:p>
      </c:txPr>
    </c:legend>
    <c:plotVisOnly val="1"/>
    <c:dispBlanksAs val="gap"/>
    <c:showDLblsOverMax val="0"/>
  </c:chart>
  <c:spPr>
    <a:ln>
      <a:solidFill>
        <a:schemeClr val="bg1"/>
      </a:solid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800"/>
            </a:pPr>
            <a:r>
              <a:rPr lang="en-CA" sz="2800" dirty="0"/>
              <a:t>Lung Cancer</a:t>
            </a:r>
            <a:r>
              <a:rPr lang="en-CA" sz="2800" baseline="0" dirty="0"/>
              <a:t> </a:t>
            </a:r>
            <a:r>
              <a:rPr lang="en-CA" sz="2800" dirty="0"/>
              <a:t>Deaths</a:t>
            </a:r>
          </a:p>
        </c:rich>
      </c:tx>
      <c:layout/>
      <c:overlay val="0"/>
    </c:title>
    <c:autoTitleDeleted val="0"/>
    <c:plotArea>
      <c:layout>
        <c:manualLayout>
          <c:layoutTarget val="inner"/>
          <c:xMode val="edge"/>
          <c:yMode val="edge"/>
          <c:x val="9.3238361838492323E-2"/>
          <c:y val="0.10520265230862576"/>
          <c:w val="0.89934610895338352"/>
          <c:h val="0.81261405793941255"/>
        </c:manualLayout>
      </c:layout>
      <c:lineChart>
        <c:grouping val="standard"/>
        <c:varyColors val="0"/>
        <c:ser>
          <c:idx val="2"/>
          <c:order val="0"/>
          <c:tx>
            <c:strRef>
              <c:f>deaths!$B$7</c:f>
              <c:strCache>
                <c:ptCount val="1"/>
                <c:pt idx="0">
                  <c:v>No Screening</c:v>
                </c:pt>
              </c:strCache>
            </c:strRef>
          </c:tx>
          <c:spPr>
            <a:ln w="63500">
              <a:solidFill>
                <a:srgbClr val="467DEF"/>
              </a:solidFill>
            </a:ln>
          </c:spPr>
          <c:marker>
            <c:symbol val="none"/>
          </c:marker>
          <c:cat>
            <c:numRef>
              <c:f>deaths!$C$6:$W$6</c:f>
              <c:numCache>
                <c:formatCode>General</c:formatCode>
                <c:ptCount val="21"/>
                <c:pt idx="0">
                  <c:v>2014</c:v>
                </c:pt>
                <c:pt idx="1">
                  <c:v>2015</c:v>
                </c:pt>
                <c:pt idx="2">
                  <c:v>2016</c:v>
                </c:pt>
                <c:pt idx="3">
                  <c:v>2017</c:v>
                </c:pt>
                <c:pt idx="4">
                  <c:v>2018</c:v>
                </c:pt>
                <c:pt idx="5">
                  <c:v>2019</c:v>
                </c:pt>
                <c:pt idx="6">
                  <c:v>2020</c:v>
                </c:pt>
                <c:pt idx="7">
                  <c:v>2021</c:v>
                </c:pt>
                <c:pt idx="8">
                  <c:v>2022</c:v>
                </c:pt>
                <c:pt idx="9">
                  <c:v>2023</c:v>
                </c:pt>
                <c:pt idx="10">
                  <c:v>2024</c:v>
                </c:pt>
                <c:pt idx="11">
                  <c:v>2025</c:v>
                </c:pt>
                <c:pt idx="12">
                  <c:v>2026</c:v>
                </c:pt>
                <c:pt idx="13">
                  <c:v>2027</c:v>
                </c:pt>
                <c:pt idx="14">
                  <c:v>2028</c:v>
                </c:pt>
                <c:pt idx="15">
                  <c:v>2029</c:v>
                </c:pt>
                <c:pt idx="16">
                  <c:v>2030</c:v>
                </c:pt>
                <c:pt idx="17">
                  <c:v>2031</c:v>
                </c:pt>
                <c:pt idx="18">
                  <c:v>2032</c:v>
                </c:pt>
                <c:pt idx="19">
                  <c:v>2033</c:v>
                </c:pt>
                <c:pt idx="20">
                  <c:v>2034</c:v>
                </c:pt>
              </c:numCache>
            </c:numRef>
          </c:cat>
          <c:val>
            <c:numRef>
              <c:f>deaths!$C$7:$W$7</c:f>
              <c:numCache>
                <c:formatCode>#,##0</c:formatCode>
                <c:ptCount val="21"/>
                <c:pt idx="0">
                  <c:v>11949</c:v>
                </c:pt>
                <c:pt idx="1">
                  <c:v>12617</c:v>
                </c:pt>
                <c:pt idx="2">
                  <c:v>13071</c:v>
                </c:pt>
                <c:pt idx="3">
                  <c:v>13885</c:v>
                </c:pt>
                <c:pt idx="4">
                  <c:v>14643</c:v>
                </c:pt>
                <c:pt idx="5">
                  <c:v>14636</c:v>
                </c:pt>
                <c:pt idx="6">
                  <c:v>15402</c:v>
                </c:pt>
                <c:pt idx="7">
                  <c:v>15876</c:v>
                </c:pt>
                <c:pt idx="8">
                  <c:v>15711</c:v>
                </c:pt>
                <c:pt idx="9">
                  <c:v>16335</c:v>
                </c:pt>
                <c:pt idx="10">
                  <c:v>16013</c:v>
                </c:pt>
                <c:pt idx="11">
                  <c:v>16589</c:v>
                </c:pt>
                <c:pt idx="12">
                  <c:v>16265</c:v>
                </c:pt>
                <c:pt idx="13">
                  <c:v>15833</c:v>
                </c:pt>
                <c:pt idx="14">
                  <c:v>15267</c:v>
                </c:pt>
                <c:pt idx="15">
                  <c:v>15255</c:v>
                </c:pt>
                <c:pt idx="16">
                  <c:v>14773</c:v>
                </c:pt>
                <c:pt idx="17">
                  <c:v>14072</c:v>
                </c:pt>
                <c:pt idx="18">
                  <c:v>13553</c:v>
                </c:pt>
                <c:pt idx="19">
                  <c:v>13059</c:v>
                </c:pt>
                <c:pt idx="20">
                  <c:v>12113</c:v>
                </c:pt>
              </c:numCache>
            </c:numRef>
          </c:val>
          <c:smooth val="1"/>
        </c:ser>
        <c:ser>
          <c:idx val="3"/>
          <c:order val="1"/>
          <c:tx>
            <c:strRef>
              <c:f>deaths!$B$8</c:f>
              <c:strCache>
                <c:ptCount val="1"/>
                <c:pt idx="0">
                  <c:v>Annual Screening</c:v>
                </c:pt>
              </c:strCache>
            </c:strRef>
          </c:tx>
          <c:spPr>
            <a:ln w="63500">
              <a:solidFill>
                <a:srgbClr val="79E040"/>
              </a:solidFill>
            </a:ln>
          </c:spPr>
          <c:marker>
            <c:symbol val="none"/>
          </c:marker>
          <c:cat>
            <c:numRef>
              <c:f>deaths!$C$6:$W$6</c:f>
              <c:numCache>
                <c:formatCode>General</c:formatCode>
                <c:ptCount val="21"/>
                <c:pt idx="0">
                  <c:v>2014</c:v>
                </c:pt>
                <c:pt idx="1">
                  <c:v>2015</c:v>
                </c:pt>
                <c:pt idx="2">
                  <c:v>2016</c:v>
                </c:pt>
                <c:pt idx="3">
                  <c:v>2017</c:v>
                </c:pt>
                <c:pt idx="4">
                  <c:v>2018</c:v>
                </c:pt>
                <c:pt idx="5">
                  <c:v>2019</c:v>
                </c:pt>
                <c:pt idx="6">
                  <c:v>2020</c:v>
                </c:pt>
                <c:pt idx="7">
                  <c:v>2021</c:v>
                </c:pt>
                <c:pt idx="8">
                  <c:v>2022</c:v>
                </c:pt>
                <c:pt idx="9">
                  <c:v>2023</c:v>
                </c:pt>
                <c:pt idx="10">
                  <c:v>2024</c:v>
                </c:pt>
                <c:pt idx="11">
                  <c:v>2025</c:v>
                </c:pt>
                <c:pt idx="12">
                  <c:v>2026</c:v>
                </c:pt>
                <c:pt idx="13">
                  <c:v>2027</c:v>
                </c:pt>
                <c:pt idx="14">
                  <c:v>2028</c:v>
                </c:pt>
                <c:pt idx="15">
                  <c:v>2029</c:v>
                </c:pt>
                <c:pt idx="16">
                  <c:v>2030</c:v>
                </c:pt>
                <c:pt idx="17">
                  <c:v>2031</c:v>
                </c:pt>
                <c:pt idx="18">
                  <c:v>2032</c:v>
                </c:pt>
                <c:pt idx="19">
                  <c:v>2033</c:v>
                </c:pt>
                <c:pt idx="20">
                  <c:v>2034</c:v>
                </c:pt>
              </c:numCache>
            </c:numRef>
          </c:cat>
          <c:val>
            <c:numRef>
              <c:f>deaths!$C$8:$W$8</c:f>
              <c:numCache>
                <c:formatCode>#,##0</c:formatCode>
                <c:ptCount val="21"/>
                <c:pt idx="0">
                  <c:v>11904</c:v>
                </c:pt>
                <c:pt idx="1">
                  <c:v>12004</c:v>
                </c:pt>
                <c:pt idx="2">
                  <c:v>12041</c:v>
                </c:pt>
                <c:pt idx="3">
                  <c:v>12191</c:v>
                </c:pt>
                <c:pt idx="4">
                  <c:v>12742</c:v>
                </c:pt>
                <c:pt idx="5">
                  <c:v>12997</c:v>
                </c:pt>
                <c:pt idx="6">
                  <c:v>13630</c:v>
                </c:pt>
                <c:pt idx="7">
                  <c:v>14127</c:v>
                </c:pt>
                <c:pt idx="8">
                  <c:v>14434</c:v>
                </c:pt>
                <c:pt idx="9">
                  <c:v>15312</c:v>
                </c:pt>
                <c:pt idx="10">
                  <c:v>14888</c:v>
                </c:pt>
                <c:pt idx="11">
                  <c:v>15452</c:v>
                </c:pt>
                <c:pt idx="12">
                  <c:v>15464</c:v>
                </c:pt>
                <c:pt idx="13">
                  <c:v>15072</c:v>
                </c:pt>
                <c:pt idx="14">
                  <c:v>14581</c:v>
                </c:pt>
                <c:pt idx="15">
                  <c:v>14541</c:v>
                </c:pt>
                <c:pt idx="16">
                  <c:v>14262</c:v>
                </c:pt>
                <c:pt idx="17">
                  <c:v>13623</c:v>
                </c:pt>
                <c:pt idx="18">
                  <c:v>13146</c:v>
                </c:pt>
                <c:pt idx="19">
                  <c:v>12857</c:v>
                </c:pt>
                <c:pt idx="20">
                  <c:v>11769</c:v>
                </c:pt>
              </c:numCache>
            </c:numRef>
          </c:val>
          <c:smooth val="1"/>
        </c:ser>
        <c:ser>
          <c:idx val="0"/>
          <c:order val="2"/>
          <c:tx>
            <c:strRef>
              <c:f>deaths!$B$9</c:f>
              <c:strCache>
                <c:ptCount val="1"/>
                <c:pt idx="0">
                  <c:v>Biennial Screening</c:v>
                </c:pt>
              </c:strCache>
            </c:strRef>
          </c:tx>
          <c:spPr>
            <a:ln w="63500">
              <a:solidFill>
                <a:srgbClr val="FA972A"/>
              </a:solidFill>
            </a:ln>
          </c:spPr>
          <c:marker>
            <c:symbol val="none"/>
          </c:marker>
          <c:cat>
            <c:numRef>
              <c:f>deaths!$C$6:$W$6</c:f>
              <c:numCache>
                <c:formatCode>General</c:formatCode>
                <c:ptCount val="21"/>
                <c:pt idx="0">
                  <c:v>2014</c:v>
                </c:pt>
                <c:pt idx="1">
                  <c:v>2015</c:v>
                </c:pt>
                <c:pt idx="2">
                  <c:v>2016</c:v>
                </c:pt>
                <c:pt idx="3">
                  <c:v>2017</c:v>
                </c:pt>
                <c:pt idx="4">
                  <c:v>2018</c:v>
                </c:pt>
                <c:pt idx="5">
                  <c:v>2019</c:v>
                </c:pt>
                <c:pt idx="6">
                  <c:v>2020</c:v>
                </c:pt>
                <c:pt idx="7">
                  <c:v>2021</c:v>
                </c:pt>
                <c:pt idx="8">
                  <c:v>2022</c:v>
                </c:pt>
                <c:pt idx="9">
                  <c:v>2023</c:v>
                </c:pt>
                <c:pt idx="10">
                  <c:v>2024</c:v>
                </c:pt>
                <c:pt idx="11">
                  <c:v>2025</c:v>
                </c:pt>
                <c:pt idx="12">
                  <c:v>2026</c:v>
                </c:pt>
                <c:pt idx="13">
                  <c:v>2027</c:v>
                </c:pt>
                <c:pt idx="14">
                  <c:v>2028</c:v>
                </c:pt>
                <c:pt idx="15">
                  <c:v>2029</c:v>
                </c:pt>
                <c:pt idx="16">
                  <c:v>2030</c:v>
                </c:pt>
                <c:pt idx="17">
                  <c:v>2031</c:v>
                </c:pt>
                <c:pt idx="18">
                  <c:v>2032</c:v>
                </c:pt>
                <c:pt idx="19">
                  <c:v>2033</c:v>
                </c:pt>
                <c:pt idx="20">
                  <c:v>2034</c:v>
                </c:pt>
              </c:numCache>
            </c:numRef>
          </c:cat>
          <c:val>
            <c:numRef>
              <c:f>deaths!$C$9:$W$9</c:f>
              <c:numCache>
                <c:formatCode>#,##0</c:formatCode>
                <c:ptCount val="21"/>
                <c:pt idx="0">
                  <c:v>11929</c:v>
                </c:pt>
                <c:pt idx="1">
                  <c:v>11971</c:v>
                </c:pt>
                <c:pt idx="2">
                  <c:v>12141</c:v>
                </c:pt>
                <c:pt idx="3">
                  <c:v>12518</c:v>
                </c:pt>
                <c:pt idx="4">
                  <c:v>13226</c:v>
                </c:pt>
                <c:pt idx="5">
                  <c:v>13211</c:v>
                </c:pt>
                <c:pt idx="6">
                  <c:v>13917</c:v>
                </c:pt>
                <c:pt idx="7">
                  <c:v>14224</c:v>
                </c:pt>
                <c:pt idx="8">
                  <c:v>14583</c:v>
                </c:pt>
                <c:pt idx="9">
                  <c:v>15309</c:v>
                </c:pt>
                <c:pt idx="10">
                  <c:v>15010</c:v>
                </c:pt>
                <c:pt idx="11">
                  <c:v>15427</c:v>
                </c:pt>
                <c:pt idx="12">
                  <c:v>15654</c:v>
                </c:pt>
                <c:pt idx="13">
                  <c:v>15092</c:v>
                </c:pt>
                <c:pt idx="14">
                  <c:v>14728</c:v>
                </c:pt>
                <c:pt idx="15">
                  <c:v>14621</c:v>
                </c:pt>
                <c:pt idx="16">
                  <c:v>14244</c:v>
                </c:pt>
                <c:pt idx="17">
                  <c:v>13670</c:v>
                </c:pt>
                <c:pt idx="18">
                  <c:v>13114</c:v>
                </c:pt>
                <c:pt idx="19">
                  <c:v>12779</c:v>
                </c:pt>
                <c:pt idx="20">
                  <c:v>11819</c:v>
                </c:pt>
              </c:numCache>
            </c:numRef>
          </c:val>
          <c:smooth val="1"/>
        </c:ser>
        <c:dLbls>
          <c:showLegendKey val="0"/>
          <c:showVal val="0"/>
          <c:showCatName val="0"/>
          <c:showSerName val="0"/>
          <c:showPercent val="0"/>
          <c:showBubbleSize val="0"/>
        </c:dLbls>
        <c:smooth val="0"/>
        <c:axId val="361631056"/>
        <c:axId val="361631448"/>
      </c:lineChart>
      <c:catAx>
        <c:axId val="361631056"/>
        <c:scaling>
          <c:orientation val="minMax"/>
        </c:scaling>
        <c:delete val="0"/>
        <c:axPos val="b"/>
        <c:numFmt formatCode="General" sourceLinked="1"/>
        <c:majorTickMark val="out"/>
        <c:minorTickMark val="none"/>
        <c:tickLblPos val="nextTo"/>
        <c:txPr>
          <a:bodyPr/>
          <a:lstStyle/>
          <a:p>
            <a:pPr>
              <a:defRPr sz="2000"/>
            </a:pPr>
            <a:endParaRPr lang="en-US"/>
          </a:p>
        </c:txPr>
        <c:crossAx val="361631448"/>
        <c:crosses val="autoZero"/>
        <c:auto val="1"/>
        <c:lblAlgn val="ctr"/>
        <c:lblOffset val="100"/>
        <c:tickLblSkip val="4"/>
        <c:noMultiLvlLbl val="0"/>
      </c:catAx>
      <c:valAx>
        <c:axId val="361631448"/>
        <c:scaling>
          <c:orientation val="minMax"/>
        </c:scaling>
        <c:delete val="0"/>
        <c:axPos val="l"/>
        <c:majorGridlines/>
        <c:numFmt formatCode="#,##0" sourceLinked="1"/>
        <c:majorTickMark val="out"/>
        <c:minorTickMark val="none"/>
        <c:tickLblPos val="nextTo"/>
        <c:txPr>
          <a:bodyPr/>
          <a:lstStyle/>
          <a:p>
            <a:pPr>
              <a:defRPr sz="2000"/>
            </a:pPr>
            <a:endParaRPr lang="en-US"/>
          </a:p>
        </c:txPr>
        <c:crossAx val="361631056"/>
        <c:crosses val="autoZero"/>
        <c:crossBetween val="between"/>
        <c:majorUnit val="5000"/>
      </c:valAx>
      <c:spPr>
        <a:ln>
          <a:solidFill>
            <a:schemeClr val="tx1"/>
          </a:solidFill>
        </a:ln>
      </c:spPr>
    </c:plotArea>
    <c:legend>
      <c:legendPos val="b"/>
      <c:layout>
        <c:manualLayout>
          <c:xMode val="edge"/>
          <c:yMode val="edge"/>
          <c:x val="0.24126785770451528"/>
          <c:y val="0.84674869167217492"/>
          <c:w val="0.61804109885909275"/>
          <c:h val="5.4361771389406191E-2"/>
        </c:manualLayout>
      </c:layout>
      <c:overlay val="1"/>
      <c:txPr>
        <a:bodyPr/>
        <a:lstStyle/>
        <a:p>
          <a:pPr>
            <a:defRPr sz="2000"/>
          </a:pPr>
          <a:endParaRPr lang="en-US"/>
        </a:p>
      </c:txPr>
    </c:legend>
    <c:plotVisOnly val="1"/>
    <c:dispBlanksAs val="gap"/>
    <c:showDLblsOverMax val="0"/>
  </c:chart>
  <c:spPr>
    <a:ln>
      <a:solidFill>
        <a:schemeClr val="bg1"/>
      </a:solidFill>
    </a:ln>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n-US"/>
          </a:p>
        </p:txBody>
      </p:sp>
      <p:sp>
        <p:nvSpPr>
          <p:cNvPr id="5123"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a:defRPr sz="1200"/>
            </a:lvl1pPr>
          </a:lstStyle>
          <a:p>
            <a:pPr>
              <a:defRPr/>
            </a:pPr>
            <a:endParaRPr lang="en-US"/>
          </a:p>
        </p:txBody>
      </p:sp>
      <p:sp>
        <p:nvSpPr>
          <p:cNvPr id="5124"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n-US"/>
          </a:p>
        </p:txBody>
      </p:sp>
      <p:sp>
        <p:nvSpPr>
          <p:cNvPr id="5125"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a:defRPr sz="1200"/>
            </a:lvl1pPr>
          </a:lstStyle>
          <a:p>
            <a:fld id="{B1E88E60-29C9-4CBD-A56A-860FAA2EB257}" type="slidenum">
              <a:rPr lang="sv-SE" altLang="en-US"/>
              <a:pPr/>
              <a:t>‹#›</a:t>
            </a:fld>
            <a:endParaRPr lang="sv-SE" altLang="en-US"/>
          </a:p>
        </p:txBody>
      </p:sp>
    </p:spTree>
    <p:extLst>
      <p:ext uri="{BB962C8B-B14F-4D97-AF65-F5344CB8AC3E}">
        <p14:creationId xmlns:p14="http://schemas.microsoft.com/office/powerpoint/2010/main" val="3739576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0" hangingPunct="0">
              <a:defRPr sz="1200"/>
            </a:lvl1pPr>
          </a:lstStyle>
          <a:p>
            <a:pPr>
              <a:defRPr/>
            </a:pPr>
            <a:endParaRPr lang="en-US"/>
          </a:p>
        </p:txBody>
      </p:sp>
      <p:sp>
        <p:nvSpPr>
          <p:cNvPr id="1638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0" hangingPunct="0">
              <a:defRPr sz="1200"/>
            </a:lvl1pPr>
          </a:lstStyle>
          <a:p>
            <a:pPr>
              <a:defRPr/>
            </a:pPr>
            <a:fld id="{76DEA3B6-3336-4078-9A47-651F7E636079}" type="datetimeFigureOut">
              <a:rPr lang="en-US"/>
              <a:pPr>
                <a:defRPr/>
              </a:pPr>
              <a:t>11/7/2017</a:t>
            </a:fld>
            <a:endParaRPr lang="en-US"/>
          </a:p>
        </p:txBody>
      </p:sp>
      <p:sp>
        <p:nvSpPr>
          <p:cNvPr id="5124" name="Rectangle 4"/>
          <p:cNvSpPr>
            <a:spLocks noGrp="1" noRot="1" noChangeAspect="1" noChangeArrowheads="1" noTextEdit="1"/>
          </p:cNvSpPr>
          <p:nvPr>
            <p:ph type="sldImg" idx="2"/>
          </p:nvPr>
        </p:nvSpPr>
        <p:spPr bwMode="auto">
          <a:xfrm>
            <a:off x="793750" y="696913"/>
            <a:ext cx="54229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0" hangingPunct="0">
              <a:defRPr sz="1200"/>
            </a:lvl1pPr>
          </a:lstStyle>
          <a:p>
            <a:pPr>
              <a:defRPr/>
            </a:pPr>
            <a:endParaRPr lang="en-US"/>
          </a:p>
        </p:txBody>
      </p:sp>
      <p:sp>
        <p:nvSpPr>
          <p:cNvPr id="1639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0" hangingPunct="0">
              <a:defRPr sz="1200"/>
            </a:lvl1pPr>
          </a:lstStyle>
          <a:p>
            <a:fld id="{149C47AB-2035-4129-9E7A-6A38217C5797}" type="slidenum">
              <a:rPr lang="en-US" altLang="en-US"/>
              <a:pPr/>
              <a:t>‹#›</a:t>
            </a:fld>
            <a:endParaRPr lang="en-US" altLang="en-US"/>
          </a:p>
        </p:txBody>
      </p:sp>
    </p:spTree>
    <p:extLst>
      <p:ext uri="{BB962C8B-B14F-4D97-AF65-F5344CB8AC3E}">
        <p14:creationId xmlns:p14="http://schemas.microsoft.com/office/powerpoint/2010/main" val="24007884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821327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5795963" y="7451725"/>
            <a:ext cx="57002363" cy="25466675"/>
            <a:chOff x="-652" y="978"/>
            <a:chExt cx="6412" cy="3342"/>
          </a:xfrm>
        </p:grpSpPr>
        <p:sp>
          <p:nvSpPr>
            <p:cNvPr id="5" name="Freeform 3"/>
            <p:cNvSpPr>
              <a:spLocks/>
            </p:cNvSpPr>
            <p:nvPr/>
          </p:nvSpPr>
          <p:spPr bwMode="auto">
            <a:xfrm>
              <a:off x="2061" y="1707"/>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699"/>
                <a:gd name="T55" fmla="*/ 0 h 2613"/>
                <a:gd name="T56" fmla="*/ 3699 w 3699"/>
                <a:gd name="T57" fmla="*/ 2613 h 26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rgbClr val="182F76"/>
                </a:gs>
                <a:gs pos="100000">
                  <a:schemeClr val="accent2"/>
                </a:gs>
              </a:gsLst>
              <a:lin ang="0" scaled="1"/>
            </a:gradFill>
            <a:ln w="9525" cap="rnd">
              <a:noFill/>
              <a:round/>
              <a:headEnd/>
              <a:tailEnd/>
            </a:ln>
          </p:spPr>
          <p:txBody>
            <a:bodyPr lIns="91431" tIns="45716" rIns="91431" bIns="45716"/>
            <a:lstStyle/>
            <a:p>
              <a:pPr defTabSz="917575">
                <a:defRPr/>
              </a:pPr>
              <a:endParaRPr lang="en-US"/>
            </a:p>
          </p:txBody>
        </p:sp>
        <p:sp>
          <p:nvSpPr>
            <p:cNvPr id="6" name="Arc 4"/>
            <p:cNvSpPr>
              <a:spLocks/>
            </p:cNvSpPr>
            <p:nvPr/>
          </p:nvSpPr>
          <p:spPr bwMode="auto">
            <a:xfrm>
              <a:off x="-652" y="978"/>
              <a:ext cx="4237" cy="3342"/>
            </a:xfrm>
            <a:custGeom>
              <a:avLst/>
              <a:gdLst>
                <a:gd name="T0" fmla="*/ 780 w 21600"/>
                <a:gd name="T1" fmla="*/ 0 h 21231"/>
                <a:gd name="T2" fmla="*/ 4237 w 21600"/>
                <a:gd name="T3" fmla="*/ 3342 h 21231"/>
                <a:gd name="T4" fmla="*/ 0 w 21600"/>
                <a:gd name="T5" fmla="*/ 3342 h 21231"/>
                <a:gd name="T6" fmla="*/ 0 60000 65536"/>
                <a:gd name="T7" fmla="*/ 0 60000 65536"/>
                <a:gd name="T8" fmla="*/ 0 60000 65536"/>
                <a:gd name="T9" fmla="*/ 0 w 21600"/>
                <a:gd name="T10" fmla="*/ 0 h 21231"/>
                <a:gd name="T11" fmla="*/ 21600 w 21600"/>
                <a:gd name="T12" fmla="*/ 21231 h 21231"/>
              </a:gdLst>
              <a:ahLst/>
              <a:cxnLst>
                <a:cxn ang="T6">
                  <a:pos x="T0" y="T1"/>
                </a:cxn>
                <a:cxn ang="T7">
                  <a:pos x="T2" y="T3"/>
                </a:cxn>
                <a:cxn ang="T8">
                  <a:pos x="T4" y="T5"/>
                </a:cxn>
              </a:cxnLst>
              <a:rect l="T9" t="T10" r="T11" b="T12"/>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close/>
                </a:path>
              </a:pathLst>
            </a:custGeom>
            <a:noFill/>
            <a:ln w="12700" cap="rnd">
              <a:solidFill>
                <a:schemeClr val="accent2"/>
              </a:solidFill>
              <a:round/>
              <a:headEnd type="none" w="sm" len="sm"/>
              <a:tailEnd type="none" w="sm" len="sm"/>
            </a:ln>
          </p:spPr>
          <p:txBody>
            <a:bodyPr wrap="none" lIns="91431" tIns="45716" rIns="91431" bIns="45716" anchor="ctr"/>
            <a:lstStyle/>
            <a:p>
              <a:pPr defTabSz="917575">
                <a:defRPr/>
              </a:pPr>
              <a:endParaRPr lang="en-US"/>
            </a:p>
          </p:txBody>
        </p:sp>
      </p:grpSp>
      <p:sp>
        <p:nvSpPr>
          <p:cNvPr id="4101" name="Rectangle 5"/>
          <p:cNvSpPr>
            <a:spLocks noGrp="1" noChangeArrowheads="1"/>
          </p:cNvSpPr>
          <p:nvPr>
            <p:ph type="ctrTitle" sz="quarter"/>
          </p:nvPr>
        </p:nvSpPr>
        <p:spPr>
          <a:xfrm>
            <a:off x="4851400" y="5080000"/>
            <a:ext cx="29146500" cy="7620000"/>
          </a:xfrm>
        </p:spPr>
        <p:txBody>
          <a:bodyPr anchor="b"/>
          <a:lstStyle>
            <a:lvl1pPr>
              <a:defRPr/>
            </a:lvl1pPr>
          </a:lstStyle>
          <a:p>
            <a:r>
              <a:rPr lang="sv-SE"/>
              <a:t>Klicka här för att ändra format på bakgrundsrubriken</a:t>
            </a:r>
          </a:p>
        </p:txBody>
      </p:sp>
      <p:sp>
        <p:nvSpPr>
          <p:cNvPr id="4102" name="Rectangle 6"/>
          <p:cNvSpPr>
            <a:spLocks noGrp="1" noChangeArrowheads="1"/>
          </p:cNvSpPr>
          <p:nvPr>
            <p:ph type="subTitle" sz="quarter" idx="1"/>
          </p:nvPr>
        </p:nvSpPr>
        <p:spPr>
          <a:xfrm>
            <a:off x="2571750" y="22860000"/>
            <a:ext cx="24003000" cy="11684000"/>
          </a:xfrm>
        </p:spPr>
        <p:txBody>
          <a:bodyPr lIns="460375" tIns="230190" rIns="460375" bIns="230190" anchor="ctr"/>
          <a:lstStyle>
            <a:lvl1pPr marL="0" indent="0" algn="ctr">
              <a:buFont typeface="Wingdings" pitchFamily="2" charset="2"/>
              <a:buNone/>
              <a:defRPr/>
            </a:lvl1pPr>
          </a:lstStyle>
          <a:p>
            <a:r>
              <a:rPr lang="sv-SE"/>
              <a:t>Klicka här för att ändra format på underrubrik i bakgrunden</a:t>
            </a:r>
          </a:p>
        </p:txBody>
      </p:sp>
      <p:sp>
        <p:nvSpPr>
          <p:cNvPr id="7" name="Rectangle 7"/>
          <p:cNvSpPr>
            <a:spLocks noGrp="1" noChangeArrowheads="1"/>
          </p:cNvSpPr>
          <p:nvPr>
            <p:ph type="dt" sz="quarter" idx="10"/>
          </p:nvPr>
        </p:nvSpPr>
        <p:spPr/>
        <p:txBody>
          <a:bodyPr/>
          <a:lstStyle>
            <a:lvl1pPr>
              <a:defRPr/>
            </a:lvl1pPr>
          </a:lstStyle>
          <a:p>
            <a:pPr>
              <a:defRPr/>
            </a:pPr>
            <a:endParaRPr lang="en-US"/>
          </a:p>
        </p:txBody>
      </p:sp>
      <p:sp>
        <p:nvSpPr>
          <p:cNvPr id="8" name="Rectangle 8"/>
          <p:cNvSpPr>
            <a:spLocks noGrp="1" noChangeArrowheads="1"/>
          </p:cNvSpPr>
          <p:nvPr>
            <p:ph type="ftr" sz="quarter" idx="11"/>
          </p:nvPr>
        </p:nvSpPr>
        <p:spPr/>
        <p:txBody>
          <a:bodyPr/>
          <a:lstStyle>
            <a:lvl1pPr>
              <a:defRPr/>
            </a:lvl1pPr>
          </a:lstStyle>
          <a:p>
            <a:pPr>
              <a:defRPr/>
            </a:pPr>
            <a:endParaRPr lang="en-US"/>
          </a:p>
        </p:txBody>
      </p:sp>
      <p:sp>
        <p:nvSpPr>
          <p:cNvPr id="9" name="Rectangle 9"/>
          <p:cNvSpPr>
            <a:spLocks noGrp="1" noChangeArrowheads="1"/>
          </p:cNvSpPr>
          <p:nvPr>
            <p:ph type="sldNum" sz="quarter" idx="12"/>
          </p:nvPr>
        </p:nvSpPr>
        <p:spPr/>
        <p:txBody>
          <a:bodyPr/>
          <a:lstStyle>
            <a:lvl1pPr>
              <a:defRPr/>
            </a:lvl1pPr>
          </a:lstStyle>
          <a:p>
            <a:fld id="{7E5786CB-6E9B-430D-A37F-7CCD3E57940A}" type="slidenum">
              <a:rPr lang="sv-SE" altLang="en-US"/>
              <a:pPr/>
              <a:t>‹#›</a:t>
            </a:fld>
            <a:endParaRPr lang="sv-SE" altLang="en-US"/>
          </a:p>
        </p:txBody>
      </p:sp>
    </p:spTree>
    <p:extLst>
      <p:ext uri="{BB962C8B-B14F-4D97-AF65-F5344CB8AC3E}">
        <p14:creationId xmlns:p14="http://schemas.microsoft.com/office/powerpoint/2010/main" val="1076991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3042880"/>
            <a:ext cx="30723840" cy="2720342"/>
          </a:xfrm>
        </p:spPr>
        <p:txBody>
          <a:bodyPr anchor="b"/>
          <a:lstStyle>
            <a:lvl1pPr algn="l">
              <a:defRPr sz="10500" b="1"/>
            </a:lvl1pPr>
          </a:lstStyle>
          <a:p>
            <a:r>
              <a:rPr lang="en-US" smtClean="0"/>
              <a:t>Click to edit Master title style</a:t>
            </a:r>
            <a:endParaRPr lang="en-CA"/>
          </a:p>
        </p:txBody>
      </p:sp>
      <p:sp>
        <p:nvSpPr>
          <p:cNvPr id="3" name="Picture Placeholder 2"/>
          <p:cNvSpPr>
            <a:spLocks noGrp="1"/>
          </p:cNvSpPr>
          <p:nvPr>
            <p:ph type="pic" idx="1"/>
          </p:nvPr>
        </p:nvSpPr>
        <p:spPr>
          <a:xfrm>
            <a:off x="10036813" y="2941320"/>
            <a:ext cx="30723840" cy="19751040"/>
          </a:xfrm>
        </p:spPr>
        <p:txBody>
          <a:bodyPr rtlCol="0">
            <a:normAutofit/>
          </a:bodyPr>
          <a:lstStyle>
            <a:lvl1pPr marL="0" indent="0">
              <a:buNone/>
              <a:defRPr sz="16800"/>
            </a:lvl1pPr>
            <a:lvl2pPr marL="2400550" indent="0">
              <a:buNone/>
              <a:defRPr sz="14700"/>
            </a:lvl2pPr>
            <a:lvl3pPr marL="4801099" indent="0">
              <a:buNone/>
              <a:defRPr sz="12600"/>
            </a:lvl3pPr>
            <a:lvl4pPr marL="7201649" indent="0">
              <a:buNone/>
              <a:defRPr sz="10500"/>
            </a:lvl4pPr>
            <a:lvl5pPr marL="9602198" indent="0">
              <a:buNone/>
              <a:defRPr sz="10500"/>
            </a:lvl5pPr>
            <a:lvl6pPr marL="12002748" indent="0">
              <a:buNone/>
              <a:defRPr sz="10500"/>
            </a:lvl6pPr>
            <a:lvl7pPr marL="14403303" indent="0">
              <a:buNone/>
              <a:defRPr sz="10500"/>
            </a:lvl7pPr>
            <a:lvl8pPr marL="16803852" indent="0">
              <a:buNone/>
              <a:defRPr sz="10500"/>
            </a:lvl8pPr>
            <a:lvl9pPr marL="19204402" indent="0">
              <a:buNone/>
              <a:defRPr sz="10500"/>
            </a:lvl9pPr>
          </a:lstStyle>
          <a:p>
            <a:pPr lvl="0"/>
            <a:endParaRPr lang="en-CA" noProof="0" smtClean="0"/>
          </a:p>
        </p:txBody>
      </p:sp>
      <p:sp>
        <p:nvSpPr>
          <p:cNvPr id="4" name="Text Placeholder 3"/>
          <p:cNvSpPr>
            <a:spLocks noGrp="1"/>
          </p:cNvSpPr>
          <p:nvPr>
            <p:ph type="body" sz="half" idx="2"/>
          </p:nvPr>
        </p:nvSpPr>
        <p:spPr>
          <a:xfrm>
            <a:off x="10036813" y="25763222"/>
            <a:ext cx="30723840" cy="3863338"/>
          </a:xfrm>
        </p:spPr>
        <p:txBody>
          <a:bodyPr/>
          <a:lstStyle>
            <a:lvl1pPr marL="0" indent="0">
              <a:buNone/>
              <a:defRPr sz="7400"/>
            </a:lvl1pPr>
            <a:lvl2pPr marL="2400550" indent="0">
              <a:buNone/>
              <a:defRPr sz="6300"/>
            </a:lvl2pPr>
            <a:lvl3pPr marL="4801099" indent="0">
              <a:buNone/>
              <a:defRPr sz="5300"/>
            </a:lvl3pPr>
            <a:lvl4pPr marL="7201649" indent="0">
              <a:buNone/>
              <a:defRPr sz="4700"/>
            </a:lvl4pPr>
            <a:lvl5pPr marL="9602198" indent="0">
              <a:buNone/>
              <a:defRPr sz="4700"/>
            </a:lvl5pPr>
            <a:lvl6pPr marL="12002748" indent="0">
              <a:buNone/>
              <a:defRPr sz="4700"/>
            </a:lvl6pPr>
            <a:lvl7pPr marL="14403303" indent="0">
              <a:buNone/>
              <a:defRPr sz="4700"/>
            </a:lvl7pPr>
            <a:lvl8pPr marL="16803852" indent="0">
              <a:buNone/>
              <a:defRPr sz="4700"/>
            </a:lvl8pPr>
            <a:lvl9pPr marL="19204402" indent="0">
              <a:buNone/>
              <a:defRPr sz="47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FAA3B70-64BB-4F0A-851B-578A88349FB9}" type="datetimeFigureOut">
              <a:rPr lang="en-US"/>
              <a:pPr>
                <a:defRPr/>
              </a:pPr>
              <a:t>11/7/2017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2B3DB219-23B4-418E-B2E7-93A945C3E13A}" type="slidenum">
              <a:rPr lang="en-US" altLang="en-US"/>
              <a:pPr/>
              <a:t>‹#›</a:t>
            </a:fld>
            <a:endParaRPr lang="en-US" altLang="en-US"/>
          </a:p>
        </p:txBody>
      </p:sp>
    </p:spTree>
    <p:extLst>
      <p:ext uri="{BB962C8B-B14F-4D97-AF65-F5344CB8AC3E}">
        <p14:creationId xmlns:p14="http://schemas.microsoft.com/office/powerpoint/2010/main" val="3862383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F70BA94A-68FC-4872-AA4C-978381A4D61D}" type="datetimeFigureOut">
              <a:rPr lang="en-US"/>
              <a:pPr>
                <a:defRPr/>
              </a:pPr>
              <a:t>11/7/2017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467C6D8-E9CE-475D-A69E-8CE8D5677C19}" type="slidenum">
              <a:rPr lang="en-US" altLang="en-US"/>
              <a:pPr/>
              <a:t>‹#›</a:t>
            </a:fld>
            <a:endParaRPr lang="en-US" altLang="en-US"/>
          </a:p>
        </p:txBody>
      </p:sp>
    </p:spTree>
    <p:extLst>
      <p:ext uri="{BB962C8B-B14F-4D97-AF65-F5344CB8AC3E}">
        <p14:creationId xmlns:p14="http://schemas.microsoft.com/office/powerpoint/2010/main" val="1927264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1373920" y="3162302"/>
            <a:ext cx="34564320" cy="674141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7680960" y="3162302"/>
            <a:ext cx="102839520" cy="674141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697AA202-46DF-4B04-95EA-0AA721F4E9E6}" type="datetimeFigureOut">
              <a:rPr lang="en-US"/>
              <a:pPr>
                <a:defRPr/>
              </a:pPr>
              <a:t>11/7/2017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A7669DD-42BC-423D-A6B9-21970DF139A8}" type="slidenum">
              <a:rPr lang="en-US" altLang="en-US"/>
              <a:pPr/>
              <a:t>‹#›</a:t>
            </a:fld>
            <a:endParaRPr lang="en-US" altLang="en-US"/>
          </a:p>
        </p:txBody>
      </p:sp>
    </p:spTree>
    <p:extLst>
      <p:ext uri="{BB962C8B-B14F-4D97-AF65-F5344CB8AC3E}">
        <p14:creationId xmlns:p14="http://schemas.microsoft.com/office/powerpoint/2010/main" val="2630866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0226042"/>
            <a:ext cx="43525440" cy="7056120"/>
          </a:xfrm>
        </p:spPr>
        <p:txBody>
          <a:bodyPr/>
          <a:lstStyle/>
          <a:p>
            <a:r>
              <a:rPr lang="en-US" smtClean="0"/>
              <a:t>Click to edit Master title style</a:t>
            </a:r>
            <a:endParaRPr lang="en-CA"/>
          </a:p>
        </p:txBody>
      </p:sp>
      <p:sp>
        <p:nvSpPr>
          <p:cNvPr id="3" name="Subtitle 2"/>
          <p:cNvSpPr>
            <a:spLocks noGrp="1"/>
          </p:cNvSpPr>
          <p:nvPr>
            <p:ph type="subTitle" idx="1"/>
          </p:nvPr>
        </p:nvSpPr>
        <p:spPr>
          <a:xfrm>
            <a:off x="7680960" y="18653760"/>
            <a:ext cx="35844480" cy="8412480"/>
          </a:xfrm>
        </p:spPr>
        <p:txBody>
          <a:bodyPr/>
          <a:lstStyle>
            <a:lvl1pPr marL="0" indent="0" algn="ctr">
              <a:buNone/>
              <a:defRPr>
                <a:solidFill>
                  <a:schemeClr val="tx1">
                    <a:tint val="75000"/>
                  </a:schemeClr>
                </a:solidFill>
              </a:defRPr>
            </a:lvl1pPr>
            <a:lvl2pPr marL="2400550" indent="0" algn="ctr">
              <a:buNone/>
              <a:defRPr>
                <a:solidFill>
                  <a:schemeClr val="tx1">
                    <a:tint val="75000"/>
                  </a:schemeClr>
                </a:solidFill>
              </a:defRPr>
            </a:lvl2pPr>
            <a:lvl3pPr marL="4801099" indent="0" algn="ctr">
              <a:buNone/>
              <a:defRPr>
                <a:solidFill>
                  <a:schemeClr val="tx1">
                    <a:tint val="75000"/>
                  </a:schemeClr>
                </a:solidFill>
              </a:defRPr>
            </a:lvl3pPr>
            <a:lvl4pPr marL="7201649" indent="0" algn="ctr">
              <a:buNone/>
              <a:defRPr>
                <a:solidFill>
                  <a:schemeClr val="tx1">
                    <a:tint val="75000"/>
                  </a:schemeClr>
                </a:solidFill>
              </a:defRPr>
            </a:lvl4pPr>
            <a:lvl5pPr marL="9602198" indent="0" algn="ctr">
              <a:buNone/>
              <a:defRPr>
                <a:solidFill>
                  <a:schemeClr val="tx1">
                    <a:tint val="75000"/>
                  </a:schemeClr>
                </a:solidFill>
              </a:defRPr>
            </a:lvl5pPr>
            <a:lvl6pPr marL="12002748" indent="0" algn="ctr">
              <a:buNone/>
              <a:defRPr>
                <a:solidFill>
                  <a:schemeClr val="tx1">
                    <a:tint val="75000"/>
                  </a:schemeClr>
                </a:solidFill>
              </a:defRPr>
            </a:lvl6pPr>
            <a:lvl7pPr marL="14403303" indent="0" algn="ctr">
              <a:buNone/>
              <a:defRPr>
                <a:solidFill>
                  <a:schemeClr val="tx1">
                    <a:tint val="75000"/>
                  </a:schemeClr>
                </a:solidFill>
              </a:defRPr>
            </a:lvl7pPr>
            <a:lvl8pPr marL="16803852" indent="0" algn="ctr">
              <a:buNone/>
              <a:defRPr>
                <a:solidFill>
                  <a:schemeClr val="tx1">
                    <a:tint val="75000"/>
                  </a:schemeClr>
                </a:solidFill>
              </a:defRPr>
            </a:lvl8pPr>
            <a:lvl9pPr marL="19204402"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lvl1pPr>
              <a:defRPr/>
            </a:lvl1pPr>
          </a:lstStyle>
          <a:p>
            <a:pPr>
              <a:defRPr/>
            </a:pPr>
            <a:fld id="{5BD69297-4C4A-4935-AA1E-34A5260128E7}" type="datetimeFigureOut">
              <a:rPr lang="en-US"/>
              <a:pPr>
                <a:defRPr/>
              </a:pPr>
              <a:t>11/7/2017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31DE532-D668-45A5-9F4A-42DBC10000F2}" type="slidenum">
              <a:rPr lang="en-US" altLang="en-US"/>
              <a:pPr/>
              <a:t>‹#›</a:t>
            </a:fld>
            <a:endParaRPr lang="en-US" altLang="en-US"/>
          </a:p>
        </p:txBody>
      </p:sp>
    </p:spTree>
    <p:extLst>
      <p:ext uri="{BB962C8B-B14F-4D97-AF65-F5344CB8AC3E}">
        <p14:creationId xmlns:p14="http://schemas.microsoft.com/office/powerpoint/2010/main" val="581121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4891FC13-C0D0-4458-838B-F2C760CA9B22}" type="datetimeFigureOut">
              <a:rPr lang="en-US"/>
              <a:pPr>
                <a:defRPr/>
              </a:pPr>
              <a:t>11/7/2017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A09A0CD-CEDD-4D7C-9114-AFD46238653D}" type="slidenum">
              <a:rPr lang="en-US" altLang="en-US"/>
              <a:pPr/>
              <a:t>‹#›</a:t>
            </a:fld>
            <a:endParaRPr lang="en-US" altLang="en-US"/>
          </a:p>
        </p:txBody>
      </p:sp>
    </p:spTree>
    <p:extLst>
      <p:ext uri="{BB962C8B-B14F-4D97-AF65-F5344CB8AC3E}">
        <p14:creationId xmlns:p14="http://schemas.microsoft.com/office/powerpoint/2010/main" val="3167615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1153122"/>
            <a:ext cx="43525440" cy="6537960"/>
          </a:xfrm>
        </p:spPr>
        <p:txBody>
          <a:bodyPr anchor="t"/>
          <a:lstStyle>
            <a:lvl1pPr algn="l">
              <a:defRPr sz="21000" b="1" cap="all"/>
            </a:lvl1pPr>
          </a:lstStyle>
          <a:p>
            <a:r>
              <a:rPr lang="en-US" smtClean="0"/>
              <a:t>Click to edit Master title style</a:t>
            </a:r>
            <a:endParaRPr lang="en-CA"/>
          </a:p>
        </p:txBody>
      </p:sp>
      <p:sp>
        <p:nvSpPr>
          <p:cNvPr id="3" name="Text Placeholder 2"/>
          <p:cNvSpPr>
            <a:spLocks noGrp="1"/>
          </p:cNvSpPr>
          <p:nvPr>
            <p:ph type="body" idx="1"/>
          </p:nvPr>
        </p:nvSpPr>
        <p:spPr>
          <a:xfrm>
            <a:off x="4044953" y="13952249"/>
            <a:ext cx="43525440" cy="7200898"/>
          </a:xfrm>
        </p:spPr>
        <p:txBody>
          <a:bodyPr anchor="b"/>
          <a:lstStyle>
            <a:lvl1pPr marL="0" indent="0">
              <a:buNone/>
              <a:defRPr sz="10500">
                <a:solidFill>
                  <a:schemeClr val="tx1">
                    <a:tint val="75000"/>
                  </a:schemeClr>
                </a:solidFill>
              </a:defRPr>
            </a:lvl1pPr>
            <a:lvl2pPr marL="2400550" indent="0">
              <a:buNone/>
              <a:defRPr sz="9500">
                <a:solidFill>
                  <a:schemeClr val="tx1">
                    <a:tint val="75000"/>
                  </a:schemeClr>
                </a:solidFill>
              </a:defRPr>
            </a:lvl2pPr>
            <a:lvl3pPr marL="4801099" indent="0">
              <a:buNone/>
              <a:defRPr sz="8400">
                <a:solidFill>
                  <a:schemeClr val="tx1">
                    <a:tint val="75000"/>
                  </a:schemeClr>
                </a:solidFill>
              </a:defRPr>
            </a:lvl3pPr>
            <a:lvl4pPr marL="7201649" indent="0">
              <a:buNone/>
              <a:defRPr sz="7400">
                <a:solidFill>
                  <a:schemeClr val="tx1">
                    <a:tint val="75000"/>
                  </a:schemeClr>
                </a:solidFill>
              </a:defRPr>
            </a:lvl4pPr>
            <a:lvl5pPr marL="9602198" indent="0">
              <a:buNone/>
              <a:defRPr sz="7400">
                <a:solidFill>
                  <a:schemeClr val="tx1">
                    <a:tint val="75000"/>
                  </a:schemeClr>
                </a:solidFill>
              </a:defRPr>
            </a:lvl5pPr>
            <a:lvl6pPr marL="12002748" indent="0">
              <a:buNone/>
              <a:defRPr sz="7400">
                <a:solidFill>
                  <a:schemeClr val="tx1">
                    <a:tint val="75000"/>
                  </a:schemeClr>
                </a:solidFill>
              </a:defRPr>
            </a:lvl6pPr>
            <a:lvl7pPr marL="14403303" indent="0">
              <a:buNone/>
              <a:defRPr sz="7400">
                <a:solidFill>
                  <a:schemeClr val="tx1">
                    <a:tint val="75000"/>
                  </a:schemeClr>
                </a:solidFill>
              </a:defRPr>
            </a:lvl7pPr>
            <a:lvl8pPr marL="16803852" indent="0">
              <a:buNone/>
              <a:defRPr sz="7400">
                <a:solidFill>
                  <a:schemeClr val="tx1">
                    <a:tint val="75000"/>
                  </a:schemeClr>
                </a:solidFill>
              </a:defRPr>
            </a:lvl8pPr>
            <a:lvl9pPr marL="19204402" indent="0">
              <a:buNone/>
              <a:defRPr sz="7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2E36AF5-D7F7-4078-A24E-A5476CFE6E8F}" type="datetimeFigureOut">
              <a:rPr lang="en-US"/>
              <a:pPr>
                <a:defRPr/>
              </a:pPr>
              <a:t>11/7/2017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776AD7C-6A66-474A-B194-D850BC9FA331}" type="slidenum">
              <a:rPr lang="en-US" altLang="en-US"/>
              <a:pPr/>
              <a:t>‹#›</a:t>
            </a:fld>
            <a:endParaRPr lang="en-US" altLang="en-US"/>
          </a:p>
        </p:txBody>
      </p:sp>
    </p:spTree>
    <p:extLst>
      <p:ext uri="{BB962C8B-B14F-4D97-AF65-F5344CB8AC3E}">
        <p14:creationId xmlns:p14="http://schemas.microsoft.com/office/powerpoint/2010/main" val="202564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7680960" y="18432782"/>
            <a:ext cx="68701920" cy="52143658"/>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77236320" y="18432782"/>
            <a:ext cx="68701920" cy="52143658"/>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3"/>
          <p:cNvSpPr>
            <a:spLocks noGrp="1"/>
          </p:cNvSpPr>
          <p:nvPr>
            <p:ph type="dt" sz="half" idx="10"/>
          </p:nvPr>
        </p:nvSpPr>
        <p:spPr/>
        <p:txBody>
          <a:bodyPr/>
          <a:lstStyle>
            <a:lvl1pPr>
              <a:defRPr/>
            </a:lvl1pPr>
          </a:lstStyle>
          <a:p>
            <a:pPr>
              <a:defRPr/>
            </a:pPr>
            <a:fld id="{B2586C5C-DFE6-42F4-9584-1E7A982DB27C}" type="datetimeFigureOut">
              <a:rPr lang="en-US"/>
              <a:pPr>
                <a:defRPr/>
              </a:pPr>
              <a:t>11/7/2017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40362A8-B5B1-40B3-9DEB-DB6375C90E0C}" type="slidenum">
              <a:rPr lang="en-US" altLang="en-US"/>
              <a:pPr/>
              <a:t>‹#›</a:t>
            </a:fld>
            <a:endParaRPr lang="en-US" altLang="en-US"/>
          </a:p>
        </p:txBody>
      </p:sp>
    </p:spTree>
    <p:extLst>
      <p:ext uri="{BB962C8B-B14F-4D97-AF65-F5344CB8AC3E}">
        <p14:creationId xmlns:p14="http://schemas.microsoft.com/office/powerpoint/2010/main" val="1827998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318262"/>
            <a:ext cx="46085760" cy="54864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2560320" y="7368542"/>
            <a:ext cx="22625053" cy="3070858"/>
          </a:xfrm>
        </p:spPr>
        <p:txBody>
          <a:bodyPr anchor="b"/>
          <a:lstStyle>
            <a:lvl1pPr marL="0" indent="0">
              <a:buNone/>
              <a:defRPr sz="12600" b="1"/>
            </a:lvl1pPr>
            <a:lvl2pPr marL="2400550" indent="0">
              <a:buNone/>
              <a:defRPr sz="10500" b="1"/>
            </a:lvl2pPr>
            <a:lvl3pPr marL="4801099" indent="0">
              <a:buNone/>
              <a:defRPr sz="9500" b="1"/>
            </a:lvl3pPr>
            <a:lvl4pPr marL="7201649" indent="0">
              <a:buNone/>
              <a:defRPr sz="8400" b="1"/>
            </a:lvl4pPr>
            <a:lvl5pPr marL="9602198" indent="0">
              <a:buNone/>
              <a:defRPr sz="8400" b="1"/>
            </a:lvl5pPr>
            <a:lvl6pPr marL="12002748" indent="0">
              <a:buNone/>
              <a:defRPr sz="8400" b="1"/>
            </a:lvl6pPr>
            <a:lvl7pPr marL="14403303" indent="0">
              <a:buNone/>
              <a:defRPr sz="8400" b="1"/>
            </a:lvl7pPr>
            <a:lvl8pPr marL="16803852" indent="0">
              <a:buNone/>
              <a:defRPr sz="8400" b="1"/>
            </a:lvl8pPr>
            <a:lvl9pPr marL="19204402" indent="0">
              <a:buNone/>
              <a:defRPr sz="8400" b="1"/>
            </a:lvl9pPr>
          </a:lstStyle>
          <a:p>
            <a:pPr lvl="0"/>
            <a:r>
              <a:rPr lang="en-US" smtClean="0"/>
              <a:t>Click to edit Master text styles</a:t>
            </a:r>
          </a:p>
        </p:txBody>
      </p:sp>
      <p:sp>
        <p:nvSpPr>
          <p:cNvPr id="4" name="Content Placeholder 3"/>
          <p:cNvSpPr>
            <a:spLocks noGrp="1"/>
          </p:cNvSpPr>
          <p:nvPr>
            <p:ph sz="half" idx="2"/>
          </p:nvPr>
        </p:nvSpPr>
        <p:spPr>
          <a:xfrm>
            <a:off x="2560320" y="10439400"/>
            <a:ext cx="22625053" cy="18966182"/>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26012171" y="7368542"/>
            <a:ext cx="22633940" cy="3070858"/>
          </a:xfrm>
        </p:spPr>
        <p:txBody>
          <a:bodyPr anchor="b"/>
          <a:lstStyle>
            <a:lvl1pPr marL="0" indent="0">
              <a:buNone/>
              <a:defRPr sz="12600" b="1"/>
            </a:lvl1pPr>
            <a:lvl2pPr marL="2400550" indent="0">
              <a:buNone/>
              <a:defRPr sz="10500" b="1"/>
            </a:lvl2pPr>
            <a:lvl3pPr marL="4801099" indent="0">
              <a:buNone/>
              <a:defRPr sz="9500" b="1"/>
            </a:lvl3pPr>
            <a:lvl4pPr marL="7201649" indent="0">
              <a:buNone/>
              <a:defRPr sz="8400" b="1"/>
            </a:lvl4pPr>
            <a:lvl5pPr marL="9602198" indent="0">
              <a:buNone/>
              <a:defRPr sz="8400" b="1"/>
            </a:lvl5pPr>
            <a:lvl6pPr marL="12002748" indent="0">
              <a:buNone/>
              <a:defRPr sz="8400" b="1"/>
            </a:lvl6pPr>
            <a:lvl7pPr marL="14403303" indent="0">
              <a:buNone/>
              <a:defRPr sz="8400" b="1"/>
            </a:lvl7pPr>
            <a:lvl8pPr marL="16803852" indent="0">
              <a:buNone/>
              <a:defRPr sz="8400" b="1"/>
            </a:lvl8pPr>
            <a:lvl9pPr marL="19204402" indent="0">
              <a:buNone/>
              <a:defRPr sz="8400" b="1"/>
            </a:lvl9pPr>
          </a:lstStyle>
          <a:p>
            <a:pPr lvl="0"/>
            <a:r>
              <a:rPr lang="en-US" smtClean="0"/>
              <a:t>Click to edit Master text styles</a:t>
            </a:r>
          </a:p>
        </p:txBody>
      </p:sp>
      <p:sp>
        <p:nvSpPr>
          <p:cNvPr id="6" name="Content Placeholder 5"/>
          <p:cNvSpPr>
            <a:spLocks noGrp="1"/>
          </p:cNvSpPr>
          <p:nvPr>
            <p:ph sz="quarter" idx="4"/>
          </p:nvPr>
        </p:nvSpPr>
        <p:spPr>
          <a:xfrm>
            <a:off x="26012171" y="10439400"/>
            <a:ext cx="22633940" cy="18966182"/>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3"/>
          <p:cNvSpPr>
            <a:spLocks noGrp="1"/>
          </p:cNvSpPr>
          <p:nvPr>
            <p:ph type="dt" sz="half" idx="10"/>
          </p:nvPr>
        </p:nvSpPr>
        <p:spPr/>
        <p:txBody>
          <a:bodyPr/>
          <a:lstStyle>
            <a:lvl1pPr>
              <a:defRPr/>
            </a:lvl1pPr>
          </a:lstStyle>
          <a:p>
            <a:pPr>
              <a:defRPr/>
            </a:pPr>
            <a:fld id="{686F0E47-D6A3-4D1D-A470-DFD9D9B1C211}" type="datetimeFigureOut">
              <a:rPr lang="en-US"/>
              <a:pPr>
                <a:defRPr/>
              </a:pPr>
              <a:t>11/7/2017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A4F998A7-62FE-4A73-8C51-7F99F57954B6}" type="slidenum">
              <a:rPr lang="en-US" altLang="en-US"/>
              <a:pPr/>
              <a:t>‹#›</a:t>
            </a:fld>
            <a:endParaRPr lang="en-US" altLang="en-US"/>
          </a:p>
        </p:txBody>
      </p:sp>
    </p:spTree>
    <p:extLst>
      <p:ext uri="{BB962C8B-B14F-4D97-AF65-F5344CB8AC3E}">
        <p14:creationId xmlns:p14="http://schemas.microsoft.com/office/powerpoint/2010/main" val="3613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3"/>
          <p:cNvSpPr>
            <a:spLocks noGrp="1"/>
          </p:cNvSpPr>
          <p:nvPr>
            <p:ph type="dt" sz="half" idx="10"/>
          </p:nvPr>
        </p:nvSpPr>
        <p:spPr/>
        <p:txBody>
          <a:bodyPr/>
          <a:lstStyle>
            <a:lvl1pPr>
              <a:defRPr/>
            </a:lvl1pPr>
          </a:lstStyle>
          <a:p>
            <a:pPr>
              <a:defRPr/>
            </a:pPr>
            <a:fld id="{3A1BB876-C9C5-4C9F-B47C-9C1329A0DCD2}" type="datetimeFigureOut">
              <a:rPr lang="en-US"/>
              <a:pPr>
                <a:defRPr/>
              </a:pPr>
              <a:t>11/7/2017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15AAC0C5-2C00-41EE-A7B5-5E59424F3374}" type="slidenum">
              <a:rPr lang="en-US" altLang="en-US"/>
              <a:pPr/>
              <a:t>‹#›</a:t>
            </a:fld>
            <a:endParaRPr lang="en-US" altLang="en-US"/>
          </a:p>
        </p:txBody>
      </p:sp>
    </p:spTree>
    <p:extLst>
      <p:ext uri="{BB962C8B-B14F-4D97-AF65-F5344CB8AC3E}">
        <p14:creationId xmlns:p14="http://schemas.microsoft.com/office/powerpoint/2010/main" val="1290379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F195379-13AB-419A-BF47-DCC4E66CD507}" type="datetimeFigureOut">
              <a:rPr lang="en-US"/>
              <a:pPr>
                <a:defRPr/>
              </a:pPr>
              <a:t>11/7/2017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513D9D81-90C8-4109-8FBE-948671ECF426}" type="slidenum">
              <a:rPr lang="en-US" altLang="en-US"/>
              <a:pPr/>
              <a:t>‹#›</a:t>
            </a:fld>
            <a:endParaRPr lang="en-US" altLang="en-US"/>
          </a:p>
        </p:txBody>
      </p:sp>
    </p:spTree>
    <p:extLst>
      <p:ext uri="{BB962C8B-B14F-4D97-AF65-F5344CB8AC3E}">
        <p14:creationId xmlns:p14="http://schemas.microsoft.com/office/powerpoint/2010/main" val="1343652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34" y="1310640"/>
            <a:ext cx="16846553" cy="5577840"/>
          </a:xfrm>
        </p:spPr>
        <p:txBody>
          <a:bodyPr anchor="b"/>
          <a:lstStyle>
            <a:lvl1pPr algn="l">
              <a:defRPr sz="10500" b="1"/>
            </a:lvl1pPr>
          </a:lstStyle>
          <a:p>
            <a:r>
              <a:rPr lang="en-US" smtClean="0"/>
              <a:t>Click to edit Master title style</a:t>
            </a:r>
            <a:endParaRPr lang="en-CA"/>
          </a:p>
        </p:txBody>
      </p:sp>
      <p:sp>
        <p:nvSpPr>
          <p:cNvPr id="3" name="Content Placeholder 2"/>
          <p:cNvSpPr>
            <a:spLocks noGrp="1"/>
          </p:cNvSpPr>
          <p:nvPr>
            <p:ph idx="1"/>
          </p:nvPr>
        </p:nvSpPr>
        <p:spPr>
          <a:xfrm>
            <a:off x="20020280" y="1310657"/>
            <a:ext cx="28625800" cy="28094942"/>
          </a:xfrm>
        </p:spPr>
        <p:txBody>
          <a:bodyPr/>
          <a:lstStyle>
            <a:lvl1pPr>
              <a:defRPr sz="16800"/>
            </a:lvl1pPr>
            <a:lvl2pPr>
              <a:defRPr sz="14700"/>
            </a:lvl2pPr>
            <a:lvl3pPr>
              <a:defRPr sz="12600"/>
            </a:lvl3pPr>
            <a:lvl4pPr>
              <a:defRPr sz="10500"/>
            </a:lvl4pPr>
            <a:lvl5pPr>
              <a:defRPr sz="10500"/>
            </a:lvl5pPr>
            <a:lvl6pPr>
              <a:defRPr sz="10500"/>
            </a:lvl6pPr>
            <a:lvl7pPr>
              <a:defRPr sz="10500"/>
            </a:lvl7pPr>
            <a:lvl8pPr>
              <a:defRPr sz="10500"/>
            </a:lvl8pPr>
            <a:lvl9pPr>
              <a:defRPr sz="10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2560334" y="6888497"/>
            <a:ext cx="16846553" cy="22517102"/>
          </a:xfrm>
        </p:spPr>
        <p:txBody>
          <a:bodyPr/>
          <a:lstStyle>
            <a:lvl1pPr marL="0" indent="0">
              <a:buNone/>
              <a:defRPr sz="7400"/>
            </a:lvl1pPr>
            <a:lvl2pPr marL="2400550" indent="0">
              <a:buNone/>
              <a:defRPr sz="6300"/>
            </a:lvl2pPr>
            <a:lvl3pPr marL="4801099" indent="0">
              <a:buNone/>
              <a:defRPr sz="5300"/>
            </a:lvl3pPr>
            <a:lvl4pPr marL="7201649" indent="0">
              <a:buNone/>
              <a:defRPr sz="4700"/>
            </a:lvl4pPr>
            <a:lvl5pPr marL="9602198" indent="0">
              <a:buNone/>
              <a:defRPr sz="4700"/>
            </a:lvl5pPr>
            <a:lvl6pPr marL="12002748" indent="0">
              <a:buNone/>
              <a:defRPr sz="4700"/>
            </a:lvl6pPr>
            <a:lvl7pPr marL="14403303" indent="0">
              <a:buNone/>
              <a:defRPr sz="4700"/>
            </a:lvl7pPr>
            <a:lvl8pPr marL="16803852" indent="0">
              <a:buNone/>
              <a:defRPr sz="4700"/>
            </a:lvl8pPr>
            <a:lvl9pPr marL="19204402" indent="0">
              <a:buNone/>
              <a:defRPr sz="47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CEBE30D-BF10-4DC7-90DC-176E66615094}" type="datetimeFigureOut">
              <a:rPr lang="en-US"/>
              <a:pPr>
                <a:defRPr/>
              </a:pPr>
              <a:t>11/7/2017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A3BDFE1-44E7-4F44-868F-F01F74D054E6}" type="slidenum">
              <a:rPr lang="en-US" altLang="en-US"/>
              <a:pPr/>
              <a:t>‹#›</a:t>
            </a:fld>
            <a:endParaRPr lang="en-US" altLang="en-US"/>
          </a:p>
        </p:txBody>
      </p:sp>
    </p:spTree>
    <p:extLst>
      <p:ext uri="{BB962C8B-B14F-4D97-AF65-F5344CB8AC3E}">
        <p14:creationId xmlns:p14="http://schemas.microsoft.com/office/powerpoint/2010/main" val="243239015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5E9EFF"/>
            </a:gs>
            <a:gs pos="39999">
              <a:srgbClr val="85C2FF"/>
            </a:gs>
            <a:gs pos="70000">
              <a:srgbClr val="C4D6EB"/>
            </a:gs>
            <a:gs pos="100000">
              <a:srgbClr val="FFEBFA"/>
            </a:gs>
          </a:gsLst>
          <a:lin ang="5400000"/>
        </a:gra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title"/>
          </p:nvPr>
        </p:nvSpPr>
        <p:spPr bwMode="auto">
          <a:xfrm>
            <a:off x="3840163" y="2925763"/>
            <a:ext cx="43526075" cy="5486400"/>
          </a:xfrm>
          <a:prstGeom prst="rect">
            <a:avLst/>
          </a:prstGeom>
          <a:noFill/>
          <a:ln w="9525">
            <a:noFill/>
            <a:miter lim="800000"/>
            <a:headEnd/>
            <a:tailEnd/>
          </a:ln>
        </p:spPr>
        <p:txBody>
          <a:bodyPr vert="horz" wrap="square" lIns="460327" tIns="230166" rIns="460327" bIns="230166" numCol="1" anchor="ctr" anchorCtr="0" compatLnSpc="1">
            <a:prstTxWarp prst="textNoShape">
              <a:avLst/>
            </a:prstTxWarp>
          </a:bodyPr>
          <a:lstStyle/>
          <a:p>
            <a:pPr lvl="0"/>
            <a:r>
              <a:rPr lang="sv-SE" smtClean="0"/>
              <a:t>Klicka här för att ändra format på bakgrundsrubriken</a:t>
            </a:r>
          </a:p>
        </p:txBody>
      </p:sp>
      <p:sp>
        <p:nvSpPr>
          <p:cNvPr id="1027" name="Rectangle 9"/>
          <p:cNvSpPr>
            <a:spLocks noGrp="1" noChangeArrowheads="1"/>
          </p:cNvSpPr>
          <p:nvPr>
            <p:ph type="body" idx="1"/>
          </p:nvPr>
        </p:nvSpPr>
        <p:spPr bwMode="auto">
          <a:xfrm>
            <a:off x="3840163" y="9509125"/>
            <a:ext cx="43526075" cy="1975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152" tIns="228579" rIns="457152" bIns="228579" numCol="1" anchor="t" anchorCtr="0" compatLnSpc="1">
            <a:prstTxWarp prst="textNoShape">
              <a:avLst/>
            </a:prstTxWarp>
          </a:bodyPr>
          <a:lstStyle/>
          <a:p>
            <a:pPr lvl="0"/>
            <a:r>
              <a:rPr lang="sv-SE" altLang="en-US" smtClean="0"/>
              <a:t>Klicka här för att ändra format på bakgrundstexten</a:t>
            </a:r>
          </a:p>
          <a:p>
            <a:pPr lvl="1"/>
            <a:r>
              <a:rPr lang="sv-SE" altLang="en-US" smtClean="0"/>
              <a:t>Nivå två</a:t>
            </a:r>
          </a:p>
          <a:p>
            <a:pPr lvl="2"/>
            <a:r>
              <a:rPr lang="sv-SE" altLang="en-US" smtClean="0"/>
              <a:t>Nivå tre</a:t>
            </a:r>
          </a:p>
          <a:p>
            <a:pPr lvl="3"/>
            <a:r>
              <a:rPr lang="sv-SE" altLang="en-US" smtClean="0"/>
              <a:t>Nivå fyra</a:t>
            </a:r>
          </a:p>
          <a:p>
            <a:pPr lvl="4"/>
            <a:r>
              <a:rPr lang="sv-SE" altLang="en-US" smtClean="0"/>
              <a:t>Nivå fem</a:t>
            </a:r>
          </a:p>
        </p:txBody>
      </p:sp>
      <p:sp>
        <p:nvSpPr>
          <p:cNvPr id="13" name="Rectangle 7"/>
          <p:cNvSpPr>
            <a:spLocks noGrp="1" noChangeArrowheads="1"/>
          </p:cNvSpPr>
          <p:nvPr>
            <p:ph type="dt" sz="quarter" idx="2"/>
          </p:nvPr>
        </p:nvSpPr>
        <p:spPr bwMode="auto">
          <a:xfrm>
            <a:off x="3840163" y="29992638"/>
            <a:ext cx="10668000" cy="2193925"/>
          </a:xfrm>
          <a:prstGeom prst="rect">
            <a:avLst/>
          </a:prstGeom>
          <a:noFill/>
          <a:ln w="9525">
            <a:noFill/>
            <a:miter lim="800000"/>
            <a:headEnd/>
            <a:tailEnd/>
          </a:ln>
        </p:spPr>
        <p:txBody>
          <a:bodyPr vert="horz" wrap="square" lIns="460327" tIns="230166" rIns="460327" bIns="230166" numCol="1" anchor="ctr" anchorCtr="0" compatLnSpc="1">
            <a:prstTxWarp prst="textNoShape">
              <a:avLst/>
            </a:prstTxWarp>
          </a:bodyPr>
          <a:lstStyle>
            <a:lvl1pPr>
              <a:defRPr sz="6800"/>
            </a:lvl1pPr>
          </a:lstStyle>
          <a:p>
            <a:pPr>
              <a:defRPr/>
            </a:pPr>
            <a:endParaRPr lang="en-US"/>
          </a:p>
        </p:txBody>
      </p:sp>
      <p:sp>
        <p:nvSpPr>
          <p:cNvPr id="14" name="Rectangle 8"/>
          <p:cNvSpPr>
            <a:spLocks noGrp="1" noChangeArrowheads="1"/>
          </p:cNvSpPr>
          <p:nvPr>
            <p:ph type="ftr" sz="quarter" idx="3"/>
          </p:nvPr>
        </p:nvSpPr>
        <p:spPr bwMode="auto">
          <a:xfrm>
            <a:off x="17495838" y="29992638"/>
            <a:ext cx="16214725" cy="2193925"/>
          </a:xfrm>
          <a:prstGeom prst="rect">
            <a:avLst/>
          </a:prstGeom>
          <a:noFill/>
          <a:ln w="9525">
            <a:noFill/>
            <a:miter lim="800000"/>
            <a:headEnd/>
            <a:tailEnd/>
          </a:ln>
        </p:spPr>
        <p:txBody>
          <a:bodyPr vert="horz" wrap="square" lIns="460327" tIns="230166" rIns="460327" bIns="230166" numCol="1" anchor="ctr" anchorCtr="0" compatLnSpc="1">
            <a:prstTxWarp prst="textNoShape">
              <a:avLst/>
            </a:prstTxWarp>
          </a:bodyPr>
          <a:lstStyle>
            <a:lvl1pPr algn="ctr">
              <a:defRPr sz="6800"/>
            </a:lvl1pPr>
          </a:lstStyle>
          <a:p>
            <a:pPr>
              <a:defRPr/>
            </a:pPr>
            <a:endParaRPr lang="en-US"/>
          </a:p>
        </p:txBody>
      </p:sp>
      <p:sp>
        <p:nvSpPr>
          <p:cNvPr id="15" name="Rectangle 9"/>
          <p:cNvSpPr>
            <a:spLocks noGrp="1" noChangeArrowheads="1"/>
          </p:cNvSpPr>
          <p:nvPr>
            <p:ph type="sldNum" sz="quarter" idx="4"/>
          </p:nvPr>
        </p:nvSpPr>
        <p:spPr bwMode="auto">
          <a:xfrm>
            <a:off x="36698238" y="29992638"/>
            <a:ext cx="10668000" cy="2193925"/>
          </a:xfrm>
          <a:prstGeom prst="rect">
            <a:avLst/>
          </a:prstGeom>
          <a:noFill/>
          <a:ln w="9525">
            <a:noFill/>
            <a:miter lim="800000"/>
            <a:headEnd/>
            <a:tailEnd/>
          </a:ln>
        </p:spPr>
        <p:txBody>
          <a:bodyPr vert="horz" wrap="square" lIns="460327" tIns="230166" rIns="460327" bIns="230166" numCol="1" anchor="ctr" anchorCtr="0" compatLnSpc="1">
            <a:prstTxWarp prst="textNoShape">
              <a:avLst/>
            </a:prstTxWarp>
          </a:bodyPr>
          <a:lstStyle>
            <a:lvl1pPr algn="r">
              <a:defRPr sz="6800"/>
            </a:lvl1pPr>
          </a:lstStyle>
          <a:p>
            <a:fld id="{A4F587CB-DC95-4EB3-A34E-BD8E5D34E705}" type="slidenum">
              <a:rPr lang="sv-SE" altLang="en-US"/>
              <a:pPr/>
              <a:t>‹#›</a:t>
            </a:fld>
            <a:endParaRPr lang="sv-SE" altLang="en-US"/>
          </a:p>
        </p:txBody>
      </p:sp>
    </p:spTree>
  </p:cSld>
  <p:clrMap bg1="dk2" tx1="lt1" bg2="dk1" tx2="lt2" accent1="accent1" accent2="accent2" accent3="accent3" accent4="accent4" accent5="accent5" accent6="accent6" hlink="hlink" folHlink="folHlink"/>
  <p:sldLayoutIdLst>
    <p:sldLayoutId id="2147483916" r:id="rId1"/>
  </p:sldLayoutIdLst>
  <p:txStyles>
    <p:titleStyle>
      <a:lvl1pPr algn="ctr" defTabSz="4573588" rtl="0" eaLnBrk="0" fontAlgn="base" hangingPunct="0">
        <a:spcBef>
          <a:spcPct val="0"/>
        </a:spcBef>
        <a:spcAft>
          <a:spcPct val="0"/>
        </a:spcAft>
        <a:defRPr sz="22100">
          <a:solidFill>
            <a:schemeClr val="tx2"/>
          </a:solidFill>
          <a:effectLst>
            <a:outerShdw blurRad="38100" dist="38100" dir="2700000" algn="tl">
              <a:srgbClr val="000000"/>
            </a:outerShdw>
          </a:effectLst>
          <a:latin typeface="Arial" charset="0"/>
          <a:ea typeface="+mj-ea"/>
          <a:cs typeface="+mj-cs"/>
        </a:defRPr>
      </a:lvl1pPr>
      <a:lvl2pPr algn="ctr" defTabSz="4573588" rtl="0" eaLnBrk="0" fontAlgn="base" hangingPunct="0">
        <a:spcBef>
          <a:spcPct val="0"/>
        </a:spcBef>
        <a:spcAft>
          <a:spcPct val="0"/>
        </a:spcAft>
        <a:defRPr sz="22100">
          <a:solidFill>
            <a:schemeClr val="tx2"/>
          </a:solidFill>
          <a:effectLst>
            <a:outerShdw blurRad="38100" dist="38100" dir="2700000" algn="tl">
              <a:srgbClr val="000000"/>
            </a:outerShdw>
          </a:effectLst>
          <a:latin typeface="Arial" charset="0"/>
          <a:cs typeface="Times New Roman" pitchFamily="18" charset="0"/>
        </a:defRPr>
      </a:lvl2pPr>
      <a:lvl3pPr algn="ctr" defTabSz="4573588" rtl="0" eaLnBrk="0" fontAlgn="base" hangingPunct="0">
        <a:spcBef>
          <a:spcPct val="0"/>
        </a:spcBef>
        <a:spcAft>
          <a:spcPct val="0"/>
        </a:spcAft>
        <a:defRPr sz="22100">
          <a:solidFill>
            <a:schemeClr val="tx2"/>
          </a:solidFill>
          <a:effectLst>
            <a:outerShdw blurRad="38100" dist="38100" dir="2700000" algn="tl">
              <a:srgbClr val="000000"/>
            </a:outerShdw>
          </a:effectLst>
          <a:latin typeface="Arial" charset="0"/>
          <a:cs typeface="Times New Roman" pitchFamily="18" charset="0"/>
        </a:defRPr>
      </a:lvl3pPr>
      <a:lvl4pPr algn="ctr" defTabSz="4573588" rtl="0" eaLnBrk="0" fontAlgn="base" hangingPunct="0">
        <a:spcBef>
          <a:spcPct val="0"/>
        </a:spcBef>
        <a:spcAft>
          <a:spcPct val="0"/>
        </a:spcAft>
        <a:defRPr sz="22100">
          <a:solidFill>
            <a:schemeClr val="tx2"/>
          </a:solidFill>
          <a:effectLst>
            <a:outerShdw blurRad="38100" dist="38100" dir="2700000" algn="tl">
              <a:srgbClr val="000000"/>
            </a:outerShdw>
          </a:effectLst>
          <a:latin typeface="Arial" charset="0"/>
          <a:cs typeface="Times New Roman" pitchFamily="18" charset="0"/>
        </a:defRPr>
      </a:lvl4pPr>
      <a:lvl5pPr algn="ctr" defTabSz="4573588" rtl="0" eaLnBrk="0" fontAlgn="base" hangingPunct="0">
        <a:spcBef>
          <a:spcPct val="0"/>
        </a:spcBef>
        <a:spcAft>
          <a:spcPct val="0"/>
        </a:spcAft>
        <a:defRPr sz="22100">
          <a:solidFill>
            <a:schemeClr val="tx2"/>
          </a:solidFill>
          <a:effectLst>
            <a:outerShdw blurRad="38100" dist="38100" dir="2700000" algn="tl">
              <a:srgbClr val="000000"/>
            </a:outerShdw>
          </a:effectLst>
          <a:latin typeface="Arial" charset="0"/>
          <a:cs typeface="Times New Roman" pitchFamily="18" charset="0"/>
        </a:defRPr>
      </a:lvl5pPr>
      <a:lvl6pPr marL="457200" algn="ctr" defTabSz="4572000" rtl="0" fontAlgn="base">
        <a:spcBef>
          <a:spcPct val="0"/>
        </a:spcBef>
        <a:spcAft>
          <a:spcPct val="0"/>
        </a:spcAft>
        <a:defRPr sz="22000">
          <a:solidFill>
            <a:schemeClr val="tx2"/>
          </a:solidFill>
          <a:effectLst>
            <a:outerShdw blurRad="38100" dist="38100" dir="2700000" algn="tl">
              <a:srgbClr val="000000"/>
            </a:outerShdw>
          </a:effectLst>
          <a:latin typeface="Arial" charset="0"/>
          <a:cs typeface="Times New Roman" pitchFamily="18" charset="0"/>
        </a:defRPr>
      </a:lvl6pPr>
      <a:lvl7pPr marL="914400" algn="ctr" defTabSz="4572000" rtl="0" fontAlgn="base">
        <a:spcBef>
          <a:spcPct val="0"/>
        </a:spcBef>
        <a:spcAft>
          <a:spcPct val="0"/>
        </a:spcAft>
        <a:defRPr sz="22000">
          <a:solidFill>
            <a:schemeClr val="tx2"/>
          </a:solidFill>
          <a:effectLst>
            <a:outerShdw blurRad="38100" dist="38100" dir="2700000" algn="tl">
              <a:srgbClr val="000000"/>
            </a:outerShdw>
          </a:effectLst>
          <a:latin typeface="Arial" charset="0"/>
          <a:cs typeface="Times New Roman" pitchFamily="18" charset="0"/>
        </a:defRPr>
      </a:lvl7pPr>
      <a:lvl8pPr marL="1371600" algn="ctr" defTabSz="4572000" rtl="0" fontAlgn="base">
        <a:spcBef>
          <a:spcPct val="0"/>
        </a:spcBef>
        <a:spcAft>
          <a:spcPct val="0"/>
        </a:spcAft>
        <a:defRPr sz="22000">
          <a:solidFill>
            <a:schemeClr val="tx2"/>
          </a:solidFill>
          <a:effectLst>
            <a:outerShdw blurRad="38100" dist="38100" dir="2700000" algn="tl">
              <a:srgbClr val="000000"/>
            </a:outerShdw>
          </a:effectLst>
          <a:latin typeface="Arial" charset="0"/>
          <a:cs typeface="Times New Roman" pitchFamily="18" charset="0"/>
        </a:defRPr>
      </a:lvl8pPr>
      <a:lvl9pPr marL="1828800" algn="ctr" defTabSz="4572000" rtl="0" fontAlgn="base">
        <a:spcBef>
          <a:spcPct val="0"/>
        </a:spcBef>
        <a:spcAft>
          <a:spcPct val="0"/>
        </a:spcAft>
        <a:defRPr sz="22000">
          <a:solidFill>
            <a:schemeClr val="tx2"/>
          </a:solidFill>
          <a:effectLst>
            <a:outerShdw blurRad="38100" dist="38100" dir="2700000" algn="tl">
              <a:srgbClr val="000000"/>
            </a:outerShdw>
          </a:effectLst>
          <a:latin typeface="Arial" charset="0"/>
          <a:cs typeface="Times New Roman" pitchFamily="18" charset="0"/>
        </a:defRPr>
      </a:lvl9pPr>
    </p:titleStyle>
    <p:bodyStyle>
      <a:lvl1pPr marL="1711325" indent="-1711325" algn="l" defTabSz="4573588" rtl="0" eaLnBrk="0" fontAlgn="base" hangingPunct="0">
        <a:spcBef>
          <a:spcPct val="20000"/>
        </a:spcBef>
        <a:spcAft>
          <a:spcPct val="0"/>
        </a:spcAft>
        <a:buClr>
          <a:schemeClr val="accent2"/>
        </a:buClr>
        <a:buSzPct val="80000"/>
        <a:buFont typeface="Wingdings" panose="05000000000000000000" pitchFamily="2" charset="2"/>
        <a:buChar char="l"/>
        <a:defRPr sz="15800">
          <a:solidFill>
            <a:schemeClr val="tx1"/>
          </a:solidFill>
          <a:latin typeface="Arial" charset="0"/>
          <a:ea typeface="+mn-ea"/>
          <a:cs typeface="+mn-cs"/>
        </a:defRPr>
      </a:lvl1pPr>
      <a:lvl2pPr marL="3713163" indent="-1427163" algn="l" defTabSz="4573588" rtl="0" eaLnBrk="0" fontAlgn="base" hangingPunct="0">
        <a:spcBef>
          <a:spcPct val="20000"/>
        </a:spcBef>
        <a:spcAft>
          <a:spcPct val="0"/>
        </a:spcAft>
        <a:buClr>
          <a:schemeClr val="tx1"/>
        </a:buClr>
        <a:buSzPct val="90000"/>
        <a:buChar char="–"/>
        <a:defRPr sz="14200">
          <a:solidFill>
            <a:schemeClr val="tx1"/>
          </a:solidFill>
          <a:latin typeface="Arial" charset="0"/>
          <a:cs typeface="+mn-cs"/>
        </a:defRPr>
      </a:lvl2pPr>
      <a:lvl3pPr marL="5716588" indent="-1143000" algn="l" defTabSz="4573588" rtl="0" eaLnBrk="0" fontAlgn="base" hangingPunct="0">
        <a:spcBef>
          <a:spcPct val="20000"/>
        </a:spcBef>
        <a:spcAft>
          <a:spcPct val="0"/>
        </a:spcAft>
        <a:buClr>
          <a:schemeClr val="accent1"/>
        </a:buClr>
        <a:buSzPct val="60000"/>
        <a:buFont typeface="Wingdings" panose="05000000000000000000" pitchFamily="2" charset="2"/>
        <a:buChar char="l"/>
        <a:defRPr sz="12100">
          <a:solidFill>
            <a:schemeClr val="tx1"/>
          </a:solidFill>
          <a:latin typeface="Arial" charset="0"/>
          <a:cs typeface="+mn-cs"/>
        </a:defRPr>
      </a:lvl3pPr>
      <a:lvl4pPr marL="8004175" indent="-1144588" algn="l" defTabSz="4573588" rtl="0" eaLnBrk="0" fontAlgn="base" hangingPunct="0">
        <a:spcBef>
          <a:spcPct val="20000"/>
        </a:spcBef>
        <a:spcAft>
          <a:spcPct val="0"/>
        </a:spcAft>
        <a:buClr>
          <a:schemeClr val="tx1"/>
        </a:buClr>
        <a:buChar char="–"/>
        <a:defRPr sz="10000">
          <a:solidFill>
            <a:schemeClr val="tx1"/>
          </a:solidFill>
          <a:latin typeface="Arial" charset="0"/>
          <a:cs typeface="+mn-cs"/>
        </a:defRPr>
      </a:lvl4pPr>
      <a:lvl5pPr marL="10282238" indent="-1135063" algn="l" defTabSz="4573588" rtl="0" eaLnBrk="0" fontAlgn="base" hangingPunct="0">
        <a:spcBef>
          <a:spcPct val="20000"/>
        </a:spcBef>
        <a:spcAft>
          <a:spcPct val="0"/>
        </a:spcAft>
        <a:buClr>
          <a:schemeClr val="accent1"/>
        </a:buClr>
        <a:buChar char="•"/>
        <a:defRPr sz="10000">
          <a:solidFill>
            <a:schemeClr val="tx1"/>
          </a:solidFill>
          <a:latin typeface="Arial" charset="0"/>
          <a:cs typeface="+mn-cs"/>
        </a:defRPr>
      </a:lvl5pPr>
      <a:lvl6pPr marL="10744200" indent="-1143000" algn="l" defTabSz="4572000" rtl="0" fontAlgn="base">
        <a:spcBef>
          <a:spcPct val="20000"/>
        </a:spcBef>
        <a:spcAft>
          <a:spcPct val="0"/>
        </a:spcAft>
        <a:buClr>
          <a:schemeClr val="accent1"/>
        </a:buClr>
        <a:buChar char="•"/>
        <a:defRPr sz="10000">
          <a:solidFill>
            <a:schemeClr val="tx1"/>
          </a:solidFill>
          <a:latin typeface="+mn-lt"/>
          <a:cs typeface="+mn-cs"/>
        </a:defRPr>
      </a:lvl6pPr>
      <a:lvl7pPr marL="11201400" indent="-1143000" algn="l" defTabSz="4572000" rtl="0" fontAlgn="base">
        <a:spcBef>
          <a:spcPct val="20000"/>
        </a:spcBef>
        <a:spcAft>
          <a:spcPct val="0"/>
        </a:spcAft>
        <a:buClr>
          <a:schemeClr val="accent1"/>
        </a:buClr>
        <a:buChar char="•"/>
        <a:defRPr sz="10000">
          <a:solidFill>
            <a:schemeClr val="tx1"/>
          </a:solidFill>
          <a:latin typeface="+mn-lt"/>
          <a:cs typeface="+mn-cs"/>
        </a:defRPr>
      </a:lvl7pPr>
      <a:lvl8pPr marL="11658600" indent="-1143000" algn="l" defTabSz="4572000" rtl="0" fontAlgn="base">
        <a:spcBef>
          <a:spcPct val="20000"/>
        </a:spcBef>
        <a:spcAft>
          <a:spcPct val="0"/>
        </a:spcAft>
        <a:buClr>
          <a:schemeClr val="accent1"/>
        </a:buClr>
        <a:buChar char="•"/>
        <a:defRPr sz="10000">
          <a:solidFill>
            <a:schemeClr val="tx1"/>
          </a:solidFill>
          <a:latin typeface="+mn-lt"/>
          <a:cs typeface="+mn-cs"/>
        </a:defRPr>
      </a:lvl8pPr>
      <a:lvl9pPr marL="12115800" indent="-1143000" algn="l" defTabSz="4572000" rtl="0" fontAlgn="base">
        <a:spcBef>
          <a:spcPct val="20000"/>
        </a:spcBef>
        <a:spcAft>
          <a:spcPct val="0"/>
        </a:spcAft>
        <a:buClr>
          <a:schemeClr val="accent1"/>
        </a:buClr>
        <a:buChar char="•"/>
        <a:defRPr sz="10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2560638" y="1317625"/>
            <a:ext cx="4608512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80105" tIns="240055" rIns="480105" bIns="240055" numCol="1" anchor="ctr" anchorCtr="0" compatLnSpc="1">
            <a:prstTxWarp prst="textNoShape">
              <a:avLst/>
            </a:prstTxWarp>
          </a:bodyPr>
          <a:lstStyle/>
          <a:p>
            <a:pPr lvl="0"/>
            <a:r>
              <a:rPr lang="en-US" altLang="en-US" smtClean="0"/>
              <a:t>Click to edit Master title style</a:t>
            </a:r>
            <a:endParaRPr lang="en-CA" altLang="en-US" smtClean="0"/>
          </a:p>
        </p:txBody>
      </p:sp>
      <p:sp>
        <p:nvSpPr>
          <p:cNvPr id="2051" name="Text Placeholder 2"/>
          <p:cNvSpPr>
            <a:spLocks noGrp="1"/>
          </p:cNvSpPr>
          <p:nvPr>
            <p:ph type="body" idx="1"/>
          </p:nvPr>
        </p:nvSpPr>
        <p:spPr bwMode="auto">
          <a:xfrm>
            <a:off x="2560638" y="7680325"/>
            <a:ext cx="46085125" cy="2172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80105" tIns="240055" rIns="480105" bIns="240055"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CA" altLang="en-US" smtClean="0"/>
          </a:p>
        </p:txBody>
      </p:sp>
      <p:sp>
        <p:nvSpPr>
          <p:cNvPr id="4" name="Date Placeholder 3"/>
          <p:cNvSpPr>
            <a:spLocks noGrp="1"/>
          </p:cNvSpPr>
          <p:nvPr>
            <p:ph type="dt" sz="half" idx="2"/>
          </p:nvPr>
        </p:nvSpPr>
        <p:spPr>
          <a:xfrm>
            <a:off x="2560638" y="30510163"/>
            <a:ext cx="11947525" cy="1752600"/>
          </a:xfrm>
          <a:prstGeom prst="rect">
            <a:avLst/>
          </a:prstGeom>
        </p:spPr>
        <p:txBody>
          <a:bodyPr vert="horz" lIns="480105" tIns="240055" rIns="480105" bIns="240055" rtlCol="0" anchor="ctr"/>
          <a:lstStyle>
            <a:lvl1pPr algn="l">
              <a:defRPr sz="6300">
                <a:solidFill>
                  <a:schemeClr val="tx1">
                    <a:tint val="75000"/>
                  </a:schemeClr>
                </a:solidFill>
              </a:defRPr>
            </a:lvl1pPr>
          </a:lstStyle>
          <a:p>
            <a:pPr>
              <a:defRPr/>
            </a:pPr>
            <a:fld id="{E11ECF42-F3F4-4246-B147-C4DFC9920BA8}" type="datetimeFigureOut">
              <a:rPr lang="en-US"/>
              <a:pPr>
                <a:defRPr/>
              </a:pPr>
              <a:t>11/7/2017</a:t>
            </a:fld>
            <a:endParaRPr lang="en-US"/>
          </a:p>
        </p:txBody>
      </p:sp>
      <p:sp>
        <p:nvSpPr>
          <p:cNvPr id="5" name="Footer Placeholder 4"/>
          <p:cNvSpPr>
            <a:spLocks noGrp="1"/>
          </p:cNvSpPr>
          <p:nvPr>
            <p:ph type="ftr" sz="quarter" idx="3"/>
          </p:nvPr>
        </p:nvSpPr>
        <p:spPr>
          <a:xfrm>
            <a:off x="17495838" y="30510163"/>
            <a:ext cx="16214725" cy="1752600"/>
          </a:xfrm>
          <a:prstGeom prst="rect">
            <a:avLst/>
          </a:prstGeom>
        </p:spPr>
        <p:txBody>
          <a:bodyPr vert="horz" lIns="480105" tIns="240055" rIns="480105" bIns="240055" rtlCol="0" anchor="ctr"/>
          <a:lstStyle>
            <a:lvl1pPr algn="ctr">
              <a:defRPr sz="63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36698238" y="30510163"/>
            <a:ext cx="11947525" cy="1752600"/>
          </a:xfrm>
          <a:prstGeom prst="rect">
            <a:avLst/>
          </a:prstGeom>
        </p:spPr>
        <p:txBody>
          <a:bodyPr vert="horz" wrap="square" lIns="480105" tIns="240055" rIns="480105" bIns="240055" numCol="1" anchor="ctr" anchorCtr="0" compatLnSpc="1">
            <a:prstTxWarp prst="textNoShape">
              <a:avLst/>
            </a:prstTxWarp>
          </a:bodyPr>
          <a:lstStyle>
            <a:lvl1pPr algn="r">
              <a:defRPr sz="6300">
                <a:solidFill>
                  <a:srgbClr val="898989"/>
                </a:solidFill>
              </a:defRPr>
            </a:lvl1pPr>
          </a:lstStyle>
          <a:p>
            <a:fld id="{13383761-426C-45EF-A80C-2F423767AC93}"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Lst>
  <p:txStyles>
    <p:titleStyle>
      <a:lvl1pPr algn="ctr" defTabSz="4800600" rtl="0" eaLnBrk="0" fontAlgn="base" hangingPunct="0">
        <a:spcBef>
          <a:spcPct val="0"/>
        </a:spcBef>
        <a:spcAft>
          <a:spcPct val="0"/>
        </a:spcAft>
        <a:defRPr sz="23100" kern="1200">
          <a:solidFill>
            <a:schemeClr val="tx1"/>
          </a:solidFill>
          <a:latin typeface="+mj-lt"/>
          <a:ea typeface="+mj-ea"/>
          <a:cs typeface="+mj-cs"/>
        </a:defRPr>
      </a:lvl1pPr>
      <a:lvl2pPr algn="ctr" defTabSz="4800600" rtl="0" eaLnBrk="0" fontAlgn="base" hangingPunct="0">
        <a:spcBef>
          <a:spcPct val="0"/>
        </a:spcBef>
        <a:spcAft>
          <a:spcPct val="0"/>
        </a:spcAft>
        <a:defRPr sz="23100">
          <a:solidFill>
            <a:schemeClr val="tx1"/>
          </a:solidFill>
          <a:latin typeface="Calibri" pitchFamily="34" charset="0"/>
        </a:defRPr>
      </a:lvl2pPr>
      <a:lvl3pPr algn="ctr" defTabSz="4800600" rtl="0" eaLnBrk="0" fontAlgn="base" hangingPunct="0">
        <a:spcBef>
          <a:spcPct val="0"/>
        </a:spcBef>
        <a:spcAft>
          <a:spcPct val="0"/>
        </a:spcAft>
        <a:defRPr sz="23100">
          <a:solidFill>
            <a:schemeClr val="tx1"/>
          </a:solidFill>
          <a:latin typeface="Calibri" pitchFamily="34" charset="0"/>
        </a:defRPr>
      </a:lvl3pPr>
      <a:lvl4pPr algn="ctr" defTabSz="4800600" rtl="0" eaLnBrk="0" fontAlgn="base" hangingPunct="0">
        <a:spcBef>
          <a:spcPct val="0"/>
        </a:spcBef>
        <a:spcAft>
          <a:spcPct val="0"/>
        </a:spcAft>
        <a:defRPr sz="23100">
          <a:solidFill>
            <a:schemeClr val="tx1"/>
          </a:solidFill>
          <a:latin typeface="Calibri" pitchFamily="34" charset="0"/>
        </a:defRPr>
      </a:lvl4pPr>
      <a:lvl5pPr algn="ctr" defTabSz="4800600" rtl="0" eaLnBrk="0" fontAlgn="base" hangingPunct="0">
        <a:spcBef>
          <a:spcPct val="0"/>
        </a:spcBef>
        <a:spcAft>
          <a:spcPct val="0"/>
        </a:spcAft>
        <a:defRPr sz="23100">
          <a:solidFill>
            <a:schemeClr val="tx1"/>
          </a:solidFill>
          <a:latin typeface="Calibri" pitchFamily="34" charset="0"/>
        </a:defRPr>
      </a:lvl5pPr>
      <a:lvl6pPr marL="457200" algn="ctr" defTabSz="4800600" rtl="0" fontAlgn="base">
        <a:spcBef>
          <a:spcPct val="0"/>
        </a:spcBef>
        <a:spcAft>
          <a:spcPct val="0"/>
        </a:spcAft>
        <a:defRPr sz="23100">
          <a:solidFill>
            <a:schemeClr val="tx1"/>
          </a:solidFill>
          <a:latin typeface="Calibri" pitchFamily="34" charset="0"/>
        </a:defRPr>
      </a:lvl6pPr>
      <a:lvl7pPr marL="914400" algn="ctr" defTabSz="4800600" rtl="0" fontAlgn="base">
        <a:spcBef>
          <a:spcPct val="0"/>
        </a:spcBef>
        <a:spcAft>
          <a:spcPct val="0"/>
        </a:spcAft>
        <a:defRPr sz="23100">
          <a:solidFill>
            <a:schemeClr val="tx1"/>
          </a:solidFill>
          <a:latin typeface="Calibri" pitchFamily="34" charset="0"/>
        </a:defRPr>
      </a:lvl7pPr>
      <a:lvl8pPr marL="1371600" algn="ctr" defTabSz="4800600" rtl="0" fontAlgn="base">
        <a:spcBef>
          <a:spcPct val="0"/>
        </a:spcBef>
        <a:spcAft>
          <a:spcPct val="0"/>
        </a:spcAft>
        <a:defRPr sz="23100">
          <a:solidFill>
            <a:schemeClr val="tx1"/>
          </a:solidFill>
          <a:latin typeface="Calibri" pitchFamily="34" charset="0"/>
        </a:defRPr>
      </a:lvl8pPr>
      <a:lvl9pPr marL="1828800" algn="ctr" defTabSz="4800600" rtl="0" fontAlgn="base">
        <a:spcBef>
          <a:spcPct val="0"/>
        </a:spcBef>
        <a:spcAft>
          <a:spcPct val="0"/>
        </a:spcAft>
        <a:defRPr sz="23100">
          <a:solidFill>
            <a:schemeClr val="tx1"/>
          </a:solidFill>
          <a:latin typeface="Calibri" pitchFamily="34" charset="0"/>
        </a:defRPr>
      </a:lvl9pPr>
    </p:titleStyle>
    <p:bodyStyle>
      <a:lvl1pPr marL="1800225" indent="-1800225" algn="l" defTabSz="4800600" rtl="0" eaLnBrk="0" fontAlgn="base" hangingPunct="0">
        <a:spcBef>
          <a:spcPct val="20000"/>
        </a:spcBef>
        <a:spcAft>
          <a:spcPct val="0"/>
        </a:spcAft>
        <a:buFont typeface="Arial" panose="020B0604020202020204" pitchFamily="34" charset="0"/>
        <a:buChar char="•"/>
        <a:defRPr sz="16800" kern="1200">
          <a:solidFill>
            <a:schemeClr val="tx1"/>
          </a:solidFill>
          <a:latin typeface="+mn-lt"/>
          <a:ea typeface="+mn-ea"/>
          <a:cs typeface="+mn-cs"/>
        </a:defRPr>
      </a:lvl1pPr>
      <a:lvl2pPr marL="3900488" indent="-1500188" algn="l" defTabSz="4800600" rtl="0" eaLnBrk="0" fontAlgn="base" hangingPunct="0">
        <a:spcBef>
          <a:spcPct val="20000"/>
        </a:spcBef>
        <a:spcAft>
          <a:spcPct val="0"/>
        </a:spcAft>
        <a:buFont typeface="Arial" panose="020B0604020202020204" pitchFamily="34" charset="0"/>
        <a:buChar char="–"/>
        <a:defRPr sz="14700" kern="1200">
          <a:solidFill>
            <a:schemeClr val="tx1"/>
          </a:solidFill>
          <a:latin typeface="+mn-lt"/>
          <a:ea typeface="+mn-ea"/>
          <a:cs typeface="+mn-cs"/>
        </a:defRPr>
      </a:lvl2pPr>
      <a:lvl3pPr marL="6000750" indent="-1200150" algn="l" defTabSz="4800600" rtl="0" eaLnBrk="0" fontAlgn="base" hangingPunct="0">
        <a:spcBef>
          <a:spcPct val="20000"/>
        </a:spcBef>
        <a:spcAft>
          <a:spcPct val="0"/>
        </a:spcAft>
        <a:buFont typeface="Arial" panose="020B0604020202020204" pitchFamily="34" charset="0"/>
        <a:buChar char="•"/>
        <a:defRPr sz="12600" kern="1200">
          <a:solidFill>
            <a:schemeClr val="tx1"/>
          </a:solidFill>
          <a:latin typeface="+mn-lt"/>
          <a:ea typeface="+mn-ea"/>
          <a:cs typeface="+mn-cs"/>
        </a:defRPr>
      </a:lvl3pPr>
      <a:lvl4pPr marL="8401050" indent="-1200150" algn="l" defTabSz="4800600" rtl="0" eaLnBrk="0" fontAlgn="base" hangingPunct="0">
        <a:spcBef>
          <a:spcPct val="20000"/>
        </a:spcBef>
        <a:spcAft>
          <a:spcPct val="0"/>
        </a:spcAft>
        <a:buFont typeface="Arial" panose="020B0604020202020204" pitchFamily="34" charset="0"/>
        <a:buChar char="–"/>
        <a:defRPr sz="10500" kern="1200">
          <a:solidFill>
            <a:schemeClr val="tx1"/>
          </a:solidFill>
          <a:latin typeface="+mn-lt"/>
          <a:ea typeface="+mn-ea"/>
          <a:cs typeface="+mn-cs"/>
        </a:defRPr>
      </a:lvl4pPr>
      <a:lvl5pPr marL="10801350" indent="-1200150" algn="l" defTabSz="4800600" rtl="0" eaLnBrk="0" fontAlgn="base" hangingPunct="0">
        <a:spcBef>
          <a:spcPct val="20000"/>
        </a:spcBef>
        <a:spcAft>
          <a:spcPct val="0"/>
        </a:spcAft>
        <a:buFont typeface="Arial" panose="020B0604020202020204" pitchFamily="34" charset="0"/>
        <a:buChar char="»"/>
        <a:defRPr sz="10500" kern="1200">
          <a:solidFill>
            <a:schemeClr val="tx1"/>
          </a:solidFill>
          <a:latin typeface="+mn-lt"/>
          <a:ea typeface="+mn-ea"/>
          <a:cs typeface="+mn-cs"/>
        </a:defRPr>
      </a:lvl5pPr>
      <a:lvl6pPr marL="13203028" indent="-1200275" algn="l" defTabSz="4801099" rtl="0" eaLnBrk="1" latinLnBrk="0" hangingPunct="1">
        <a:spcBef>
          <a:spcPct val="20000"/>
        </a:spcBef>
        <a:buFont typeface="Arial" pitchFamily="34" charset="0"/>
        <a:buChar char="•"/>
        <a:defRPr sz="10500" kern="1200">
          <a:solidFill>
            <a:schemeClr val="tx1"/>
          </a:solidFill>
          <a:latin typeface="+mn-lt"/>
          <a:ea typeface="+mn-ea"/>
          <a:cs typeface="+mn-cs"/>
        </a:defRPr>
      </a:lvl6pPr>
      <a:lvl7pPr marL="15603572" indent="-1200275" algn="l" defTabSz="4801099" rtl="0" eaLnBrk="1" latinLnBrk="0" hangingPunct="1">
        <a:spcBef>
          <a:spcPct val="20000"/>
        </a:spcBef>
        <a:buFont typeface="Arial" pitchFamily="34" charset="0"/>
        <a:buChar char="•"/>
        <a:defRPr sz="10500" kern="1200">
          <a:solidFill>
            <a:schemeClr val="tx1"/>
          </a:solidFill>
          <a:latin typeface="+mn-lt"/>
          <a:ea typeface="+mn-ea"/>
          <a:cs typeface="+mn-cs"/>
        </a:defRPr>
      </a:lvl7pPr>
      <a:lvl8pPr marL="18004127" indent="-1200275" algn="l" defTabSz="4801099" rtl="0" eaLnBrk="1" latinLnBrk="0" hangingPunct="1">
        <a:spcBef>
          <a:spcPct val="20000"/>
        </a:spcBef>
        <a:buFont typeface="Arial" pitchFamily="34" charset="0"/>
        <a:buChar char="•"/>
        <a:defRPr sz="10500" kern="1200">
          <a:solidFill>
            <a:schemeClr val="tx1"/>
          </a:solidFill>
          <a:latin typeface="+mn-lt"/>
          <a:ea typeface="+mn-ea"/>
          <a:cs typeface="+mn-cs"/>
        </a:defRPr>
      </a:lvl8pPr>
      <a:lvl9pPr marL="20404677" indent="-1200275" algn="l" defTabSz="4801099" rtl="0" eaLnBrk="1" latinLnBrk="0" hangingPunct="1">
        <a:spcBef>
          <a:spcPct val="20000"/>
        </a:spcBef>
        <a:buFont typeface="Arial" pitchFamily="34" charset="0"/>
        <a:buChar char="•"/>
        <a:defRPr sz="10500" kern="1200">
          <a:solidFill>
            <a:schemeClr val="tx1"/>
          </a:solidFill>
          <a:latin typeface="+mn-lt"/>
          <a:ea typeface="+mn-ea"/>
          <a:cs typeface="+mn-cs"/>
        </a:defRPr>
      </a:lvl9pPr>
    </p:bodyStyle>
    <p:otherStyle>
      <a:defPPr>
        <a:defRPr lang="en-US"/>
      </a:defPPr>
      <a:lvl1pPr marL="0" algn="l" defTabSz="4801099" rtl="0" eaLnBrk="1" latinLnBrk="0" hangingPunct="1">
        <a:defRPr sz="9500" kern="1200">
          <a:solidFill>
            <a:schemeClr val="tx1"/>
          </a:solidFill>
          <a:latin typeface="+mn-lt"/>
          <a:ea typeface="+mn-ea"/>
          <a:cs typeface="+mn-cs"/>
        </a:defRPr>
      </a:lvl1pPr>
      <a:lvl2pPr marL="2400550" algn="l" defTabSz="4801099" rtl="0" eaLnBrk="1" latinLnBrk="0" hangingPunct="1">
        <a:defRPr sz="9500" kern="1200">
          <a:solidFill>
            <a:schemeClr val="tx1"/>
          </a:solidFill>
          <a:latin typeface="+mn-lt"/>
          <a:ea typeface="+mn-ea"/>
          <a:cs typeface="+mn-cs"/>
        </a:defRPr>
      </a:lvl2pPr>
      <a:lvl3pPr marL="4801099" algn="l" defTabSz="4801099" rtl="0" eaLnBrk="1" latinLnBrk="0" hangingPunct="1">
        <a:defRPr sz="9500" kern="1200">
          <a:solidFill>
            <a:schemeClr val="tx1"/>
          </a:solidFill>
          <a:latin typeface="+mn-lt"/>
          <a:ea typeface="+mn-ea"/>
          <a:cs typeface="+mn-cs"/>
        </a:defRPr>
      </a:lvl3pPr>
      <a:lvl4pPr marL="7201649" algn="l" defTabSz="4801099" rtl="0" eaLnBrk="1" latinLnBrk="0" hangingPunct="1">
        <a:defRPr sz="9500" kern="1200">
          <a:solidFill>
            <a:schemeClr val="tx1"/>
          </a:solidFill>
          <a:latin typeface="+mn-lt"/>
          <a:ea typeface="+mn-ea"/>
          <a:cs typeface="+mn-cs"/>
        </a:defRPr>
      </a:lvl4pPr>
      <a:lvl5pPr marL="9602198" algn="l" defTabSz="4801099" rtl="0" eaLnBrk="1" latinLnBrk="0" hangingPunct="1">
        <a:defRPr sz="9500" kern="1200">
          <a:solidFill>
            <a:schemeClr val="tx1"/>
          </a:solidFill>
          <a:latin typeface="+mn-lt"/>
          <a:ea typeface="+mn-ea"/>
          <a:cs typeface="+mn-cs"/>
        </a:defRPr>
      </a:lvl5pPr>
      <a:lvl6pPr marL="12002748" algn="l" defTabSz="4801099" rtl="0" eaLnBrk="1" latinLnBrk="0" hangingPunct="1">
        <a:defRPr sz="9500" kern="1200">
          <a:solidFill>
            <a:schemeClr val="tx1"/>
          </a:solidFill>
          <a:latin typeface="+mn-lt"/>
          <a:ea typeface="+mn-ea"/>
          <a:cs typeface="+mn-cs"/>
        </a:defRPr>
      </a:lvl6pPr>
      <a:lvl7pPr marL="14403303" algn="l" defTabSz="4801099" rtl="0" eaLnBrk="1" latinLnBrk="0" hangingPunct="1">
        <a:defRPr sz="9500" kern="1200">
          <a:solidFill>
            <a:schemeClr val="tx1"/>
          </a:solidFill>
          <a:latin typeface="+mn-lt"/>
          <a:ea typeface="+mn-ea"/>
          <a:cs typeface="+mn-cs"/>
        </a:defRPr>
      </a:lvl7pPr>
      <a:lvl8pPr marL="16803852" algn="l" defTabSz="4801099" rtl="0" eaLnBrk="1" latinLnBrk="0" hangingPunct="1">
        <a:defRPr sz="9500" kern="1200">
          <a:solidFill>
            <a:schemeClr val="tx1"/>
          </a:solidFill>
          <a:latin typeface="+mn-lt"/>
          <a:ea typeface="+mn-ea"/>
          <a:cs typeface="+mn-cs"/>
        </a:defRPr>
      </a:lvl8pPr>
      <a:lvl9pPr marL="19204402" algn="l" defTabSz="4801099" rtl="0" eaLnBrk="1" latinLnBrk="0" hangingPunct="1">
        <a:defRPr sz="9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hyperlink" Target="mailto:riskmgmt@cancerview.ca" TargetMode="External"/><Relationship Id="rId5" Type="http://schemas.openxmlformats.org/officeDocument/2006/relationships/hyperlink" Target="http://www.cancerview.ca/cancerriskmanagement" TargetMode="External"/><Relationship Id="rId10" Type="http://schemas.openxmlformats.org/officeDocument/2006/relationships/chart" Target="../charts/chart2.xml"/><Relationship Id="rId4" Type="http://schemas.openxmlformats.org/officeDocument/2006/relationships/image" Target="../media/image2.png"/><Relationship Id="rId9"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 name="Rectangle 30"/>
          <p:cNvSpPr/>
          <p:nvPr/>
        </p:nvSpPr>
        <p:spPr>
          <a:xfrm>
            <a:off x="26517600" y="20574000"/>
            <a:ext cx="22860000" cy="8686800"/>
          </a:xfrm>
          <a:prstGeom prst="rect">
            <a:avLst/>
          </a:prstGeom>
          <a:solidFill>
            <a:srgbClr val="2788E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0" name="Rectangle 29"/>
          <p:cNvSpPr/>
          <p:nvPr/>
        </p:nvSpPr>
        <p:spPr>
          <a:xfrm>
            <a:off x="26517600" y="4572000"/>
            <a:ext cx="22860000" cy="15087600"/>
          </a:xfrm>
          <a:prstGeom prst="rect">
            <a:avLst/>
          </a:prstGeom>
          <a:solidFill>
            <a:srgbClr val="2788E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7" name="Rectangle 26"/>
          <p:cNvSpPr/>
          <p:nvPr/>
        </p:nvSpPr>
        <p:spPr>
          <a:xfrm>
            <a:off x="1828800" y="13716000"/>
            <a:ext cx="22860000" cy="15544800"/>
          </a:xfrm>
          <a:prstGeom prst="rect">
            <a:avLst/>
          </a:prstGeom>
          <a:solidFill>
            <a:srgbClr val="2788E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6" name="Rectangle 25"/>
          <p:cNvSpPr/>
          <p:nvPr/>
        </p:nvSpPr>
        <p:spPr>
          <a:xfrm>
            <a:off x="1828800" y="4572000"/>
            <a:ext cx="22860000" cy="8229600"/>
          </a:xfrm>
          <a:prstGeom prst="rect">
            <a:avLst/>
          </a:prstGeom>
          <a:solidFill>
            <a:srgbClr val="2788E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3" name="Rectangle 22"/>
          <p:cNvSpPr/>
          <p:nvPr/>
        </p:nvSpPr>
        <p:spPr>
          <a:xfrm>
            <a:off x="6096000" y="0"/>
            <a:ext cx="45110400" cy="2362200"/>
          </a:xfrm>
          <a:prstGeom prst="rect">
            <a:avLst/>
          </a:prstGeom>
          <a:solidFill>
            <a:srgbClr val="13B9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4103" name="Rectangle 196"/>
          <p:cNvSpPr>
            <a:spLocks noChangeArrowheads="1"/>
          </p:cNvSpPr>
          <p:nvPr/>
        </p:nvSpPr>
        <p:spPr bwMode="auto">
          <a:xfrm>
            <a:off x="26974800" y="21031200"/>
            <a:ext cx="21945600" cy="7772400"/>
          </a:xfrm>
          <a:prstGeom prst="rect">
            <a:avLst/>
          </a:prstGeom>
          <a:solidFill>
            <a:srgbClr val="FFFFFF"/>
          </a:solidFill>
          <a:ln w="9525">
            <a:solidFill>
              <a:schemeClr val="tx1"/>
            </a:solidFill>
            <a:miter lim="800000"/>
            <a:headEnd/>
            <a:tailEnd/>
          </a:ln>
        </p:spPr>
        <p:txBody>
          <a:bodyPr wrap="none" lIns="91431" tIns="45716" rIns="91431" bIns="45716" anchor="ctr"/>
          <a:lstStyle>
            <a:lvl1pPr defTabSz="917575" eaLnBrk="0" hangingPunct="0">
              <a:defRPr sz="2600">
                <a:solidFill>
                  <a:schemeClr val="tx1"/>
                </a:solidFill>
                <a:latin typeface="Times New Roman" panose="02020603050405020304" pitchFamily="18" charset="0"/>
                <a:cs typeface="Times New Roman" panose="02020603050405020304" pitchFamily="18" charset="0"/>
              </a:defRPr>
            </a:lvl1pPr>
            <a:lvl2pPr marL="742950" indent="-285750" defTabSz="917575" eaLnBrk="0" hangingPunct="0">
              <a:defRPr sz="2600">
                <a:solidFill>
                  <a:schemeClr val="tx1"/>
                </a:solidFill>
                <a:latin typeface="Times New Roman" panose="02020603050405020304" pitchFamily="18" charset="0"/>
                <a:cs typeface="Times New Roman" panose="02020603050405020304" pitchFamily="18" charset="0"/>
              </a:defRPr>
            </a:lvl2pPr>
            <a:lvl3pPr marL="11430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3pPr>
            <a:lvl4pPr marL="16002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4pPr>
            <a:lvl5pPr marL="20574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5pPr>
            <a:lvl6pPr marL="25146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6pPr>
            <a:lvl7pPr marL="29718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7pPr>
            <a:lvl8pPr marL="34290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8pPr>
            <a:lvl9pPr marL="38862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pPr>
            <a:endParaRPr lang="en-CA" altLang="en-US" sz="3600" b="1">
              <a:latin typeface="Calibri" panose="020F0502020204030204" pitchFamily="34" charset="0"/>
            </a:endParaRPr>
          </a:p>
        </p:txBody>
      </p:sp>
      <p:sp>
        <p:nvSpPr>
          <p:cNvPr id="4104" name="Rectangle 10"/>
          <p:cNvSpPr>
            <a:spLocks noChangeArrowheads="1"/>
          </p:cNvSpPr>
          <p:nvPr/>
        </p:nvSpPr>
        <p:spPr bwMode="auto">
          <a:xfrm>
            <a:off x="2286000" y="5029200"/>
            <a:ext cx="21945600" cy="7315200"/>
          </a:xfrm>
          <a:prstGeom prst="rect">
            <a:avLst/>
          </a:prstGeom>
          <a:solidFill>
            <a:srgbClr val="FFFFFF"/>
          </a:solidFill>
          <a:ln w="9525">
            <a:solidFill>
              <a:schemeClr val="tx1"/>
            </a:solidFill>
            <a:miter lim="800000"/>
            <a:headEnd/>
            <a:tailEnd/>
          </a:ln>
        </p:spPr>
        <p:txBody>
          <a:bodyPr wrap="none" lIns="91431" tIns="45716" rIns="91431" bIns="45716" anchor="ctr"/>
          <a:lstStyle>
            <a:lvl1pPr defTabSz="917575" eaLnBrk="0" hangingPunct="0">
              <a:defRPr sz="2600">
                <a:solidFill>
                  <a:schemeClr val="tx1"/>
                </a:solidFill>
                <a:latin typeface="Times New Roman" panose="02020603050405020304" pitchFamily="18" charset="0"/>
                <a:cs typeface="Times New Roman" panose="02020603050405020304" pitchFamily="18" charset="0"/>
              </a:defRPr>
            </a:lvl1pPr>
            <a:lvl2pPr marL="742950" indent="-285750" defTabSz="917575" eaLnBrk="0" hangingPunct="0">
              <a:defRPr sz="2600">
                <a:solidFill>
                  <a:schemeClr val="tx1"/>
                </a:solidFill>
                <a:latin typeface="Times New Roman" panose="02020603050405020304" pitchFamily="18" charset="0"/>
                <a:cs typeface="Times New Roman" panose="02020603050405020304" pitchFamily="18" charset="0"/>
              </a:defRPr>
            </a:lvl2pPr>
            <a:lvl3pPr marL="11430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3pPr>
            <a:lvl4pPr marL="16002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4pPr>
            <a:lvl5pPr marL="20574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5pPr>
            <a:lvl6pPr marL="25146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6pPr>
            <a:lvl7pPr marL="29718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7pPr>
            <a:lvl8pPr marL="34290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8pPr>
            <a:lvl9pPr marL="38862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9pPr>
          </a:lstStyle>
          <a:p>
            <a:pPr eaLnBrk="1" hangingPunct="1"/>
            <a:endParaRPr lang="en-US" altLang="en-US"/>
          </a:p>
        </p:txBody>
      </p:sp>
      <p:sp>
        <p:nvSpPr>
          <p:cNvPr id="4105" name="Text Box 6"/>
          <p:cNvSpPr txBox="1">
            <a:spLocks noChangeArrowheads="1"/>
          </p:cNvSpPr>
          <p:nvPr/>
        </p:nvSpPr>
        <p:spPr bwMode="auto">
          <a:xfrm>
            <a:off x="2743200" y="5410200"/>
            <a:ext cx="20955000" cy="652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lvl1pPr defTabSz="917575" eaLnBrk="0" hangingPunct="0">
              <a:defRPr sz="2600">
                <a:solidFill>
                  <a:schemeClr val="tx1"/>
                </a:solidFill>
                <a:latin typeface="Times New Roman" panose="02020603050405020304" pitchFamily="18" charset="0"/>
                <a:cs typeface="Times New Roman" panose="02020603050405020304" pitchFamily="18" charset="0"/>
              </a:defRPr>
            </a:lvl1pPr>
            <a:lvl2pPr marL="742950" indent="-285750" defTabSz="917575" eaLnBrk="0" hangingPunct="0">
              <a:defRPr sz="2600">
                <a:solidFill>
                  <a:schemeClr val="tx1"/>
                </a:solidFill>
                <a:latin typeface="Times New Roman" panose="02020603050405020304" pitchFamily="18" charset="0"/>
                <a:cs typeface="Times New Roman" panose="02020603050405020304" pitchFamily="18" charset="0"/>
              </a:defRPr>
            </a:lvl2pPr>
            <a:lvl3pPr marL="11430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3pPr>
            <a:lvl4pPr marL="16002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4pPr>
            <a:lvl5pPr marL="20574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5pPr>
            <a:lvl6pPr marL="25146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6pPr>
            <a:lvl7pPr marL="29718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7pPr>
            <a:lvl8pPr marL="34290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8pPr>
            <a:lvl9pPr marL="38862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pPr>
            <a:r>
              <a:rPr lang="sv-SE" altLang="en-US" sz="5800" b="1">
                <a:latin typeface="Arial" panose="020B0604020202020204" pitchFamily="34" charset="0"/>
              </a:rPr>
              <a:t>Background &amp; Objectives</a:t>
            </a:r>
          </a:p>
          <a:p>
            <a:pPr eaLnBrk="1" hangingPunct="1">
              <a:spcBef>
                <a:spcPct val="50000"/>
              </a:spcBef>
              <a:buFontTx/>
              <a:buChar char="•"/>
            </a:pPr>
            <a:r>
              <a:rPr lang="sv-SE" altLang="en-US" sz="3600">
                <a:latin typeface="Calibri" panose="020F0502020204030204" pitchFamily="34" charset="0"/>
              </a:rPr>
              <a:t> Lung cancer is the most commonly diagnosed cancer in Canada and the leading cause of cancer death in men and women.</a:t>
            </a:r>
          </a:p>
          <a:p>
            <a:pPr eaLnBrk="1" hangingPunct="1">
              <a:spcBef>
                <a:spcPct val="50000"/>
              </a:spcBef>
              <a:buFontTx/>
              <a:buChar char="•"/>
            </a:pPr>
            <a:r>
              <a:rPr lang="sv-SE" altLang="en-US" sz="3600">
                <a:latin typeface="Calibri" panose="020F0502020204030204" pitchFamily="34" charset="0"/>
              </a:rPr>
              <a:t> The National Lung Screening Trial (NLST) in the United States demonstrated a 20% mortality reduction with annual low-dose computed tomography (LDCT) screening in current and former smokers age 55-74 with a 30 pack-year history.</a:t>
            </a:r>
          </a:p>
          <a:p>
            <a:pPr eaLnBrk="1" hangingPunct="1">
              <a:spcBef>
                <a:spcPct val="50000"/>
              </a:spcBef>
              <a:buFontTx/>
              <a:buChar char="•"/>
            </a:pPr>
            <a:r>
              <a:rPr lang="sv-SE" altLang="en-US" sz="3600">
                <a:latin typeface="Calibri" panose="020F0502020204030204" pitchFamily="34" charset="0"/>
              </a:rPr>
              <a:t>There have not been any clinical trials evaluating a biennial lung cancer screening program.</a:t>
            </a:r>
          </a:p>
          <a:p>
            <a:pPr eaLnBrk="1" hangingPunct="1">
              <a:spcBef>
                <a:spcPct val="50000"/>
              </a:spcBef>
            </a:pPr>
            <a:r>
              <a:rPr lang="sv-SE" altLang="en-US" sz="3600" b="1">
                <a:latin typeface="Calibri" panose="020F0502020204030204" pitchFamily="34" charset="0"/>
              </a:rPr>
              <a:t>OBJECTIVE</a:t>
            </a:r>
            <a:r>
              <a:rPr lang="sv-SE" altLang="en-US" sz="3600">
                <a:latin typeface="Calibri" panose="020F0502020204030204" pitchFamily="34" charset="0"/>
              </a:rPr>
              <a:t>: </a:t>
            </a:r>
            <a:r>
              <a:rPr lang="en-CA" altLang="en-US" sz="3600" i="1">
                <a:latin typeface="Calibri" panose="020F0502020204030204" pitchFamily="34" charset="0"/>
              </a:rPr>
              <a:t>To assess the impact of lengthening the lung screening interval from annual to biennial in Canadians who comply with the NLST eligibility criteria using the Cancer Risk Management Model (CRMM).</a:t>
            </a:r>
            <a:endParaRPr lang="sv-SE" altLang="en-US" sz="3600"/>
          </a:p>
        </p:txBody>
      </p:sp>
      <p:sp>
        <p:nvSpPr>
          <p:cNvPr id="4106" name="Rectangle 9"/>
          <p:cNvSpPr>
            <a:spLocks noChangeArrowheads="1"/>
          </p:cNvSpPr>
          <p:nvPr/>
        </p:nvSpPr>
        <p:spPr bwMode="auto">
          <a:xfrm>
            <a:off x="26974800" y="5029200"/>
            <a:ext cx="21945600" cy="14173200"/>
          </a:xfrm>
          <a:prstGeom prst="rect">
            <a:avLst/>
          </a:prstGeom>
          <a:solidFill>
            <a:srgbClr val="FFFFFF"/>
          </a:solidFill>
          <a:ln w="9525">
            <a:solidFill>
              <a:schemeClr val="tx1"/>
            </a:solidFill>
            <a:miter lim="800000"/>
            <a:headEnd/>
            <a:tailEnd/>
          </a:ln>
        </p:spPr>
        <p:txBody>
          <a:bodyPr wrap="none" lIns="91431" tIns="45716" rIns="91431" bIns="45716" anchor="ctr"/>
          <a:lstStyle>
            <a:lvl1pPr defTabSz="917575" eaLnBrk="0" hangingPunct="0">
              <a:defRPr sz="2600">
                <a:solidFill>
                  <a:schemeClr val="tx1"/>
                </a:solidFill>
                <a:latin typeface="Times New Roman" panose="02020603050405020304" pitchFamily="18" charset="0"/>
                <a:cs typeface="Times New Roman" panose="02020603050405020304" pitchFamily="18" charset="0"/>
              </a:defRPr>
            </a:lvl1pPr>
            <a:lvl2pPr marL="742950" indent="-285750" defTabSz="917575" eaLnBrk="0" hangingPunct="0">
              <a:defRPr sz="2600">
                <a:solidFill>
                  <a:schemeClr val="tx1"/>
                </a:solidFill>
                <a:latin typeface="Times New Roman" panose="02020603050405020304" pitchFamily="18" charset="0"/>
                <a:cs typeface="Times New Roman" panose="02020603050405020304" pitchFamily="18" charset="0"/>
              </a:defRPr>
            </a:lvl2pPr>
            <a:lvl3pPr marL="11430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3pPr>
            <a:lvl4pPr marL="16002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4pPr>
            <a:lvl5pPr marL="20574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5pPr>
            <a:lvl6pPr marL="25146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6pPr>
            <a:lvl7pPr marL="29718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7pPr>
            <a:lvl8pPr marL="34290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8pPr>
            <a:lvl9pPr marL="38862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pPr>
            <a:endParaRPr lang="sv-SE" altLang="en-US" sz="3600" b="1">
              <a:latin typeface="Calibri" panose="020F0502020204030204" pitchFamily="34" charset="0"/>
            </a:endParaRPr>
          </a:p>
          <a:p>
            <a:pPr eaLnBrk="1" hangingPunct="1">
              <a:spcBef>
                <a:spcPct val="50000"/>
              </a:spcBef>
            </a:pPr>
            <a:endParaRPr lang="sv-SE" altLang="en-US" sz="3600" b="1">
              <a:latin typeface="Calibri" panose="020F0502020204030204" pitchFamily="34" charset="0"/>
            </a:endParaRPr>
          </a:p>
          <a:p>
            <a:pPr eaLnBrk="1" hangingPunct="1">
              <a:spcBef>
                <a:spcPct val="50000"/>
              </a:spcBef>
            </a:pPr>
            <a:endParaRPr lang="sv-SE" altLang="en-US" sz="3600" b="1">
              <a:latin typeface="Calibri" panose="020F0502020204030204" pitchFamily="34" charset="0"/>
            </a:endParaRPr>
          </a:p>
          <a:p>
            <a:pPr eaLnBrk="1" hangingPunct="1">
              <a:spcBef>
                <a:spcPct val="50000"/>
              </a:spcBef>
            </a:pPr>
            <a:endParaRPr lang="sv-SE" altLang="en-US" sz="3600" b="1">
              <a:latin typeface="Calibri" panose="020F0502020204030204" pitchFamily="34" charset="0"/>
            </a:endParaRPr>
          </a:p>
          <a:p>
            <a:pPr eaLnBrk="1" hangingPunct="1">
              <a:spcBef>
                <a:spcPct val="50000"/>
              </a:spcBef>
            </a:pPr>
            <a:endParaRPr lang="sv-SE" altLang="en-US" sz="3600" b="1">
              <a:latin typeface="Calibri" panose="020F0502020204030204" pitchFamily="34" charset="0"/>
            </a:endParaRPr>
          </a:p>
          <a:p>
            <a:pPr eaLnBrk="1" hangingPunct="1">
              <a:spcBef>
                <a:spcPct val="50000"/>
              </a:spcBef>
            </a:pPr>
            <a:endParaRPr lang="sv-SE" altLang="en-US" sz="3600" b="1">
              <a:latin typeface="Calibri" panose="020F0502020204030204" pitchFamily="34" charset="0"/>
            </a:endParaRPr>
          </a:p>
          <a:p>
            <a:pPr eaLnBrk="1" hangingPunct="1">
              <a:spcBef>
                <a:spcPct val="50000"/>
              </a:spcBef>
            </a:pPr>
            <a:endParaRPr lang="sv-SE" altLang="en-US" sz="3600" b="1">
              <a:latin typeface="Calibri" panose="020F0502020204030204" pitchFamily="34" charset="0"/>
            </a:endParaRPr>
          </a:p>
        </p:txBody>
      </p:sp>
      <p:sp>
        <p:nvSpPr>
          <p:cNvPr id="4107" name="Text Box 2"/>
          <p:cNvSpPr txBox="1">
            <a:spLocks noChangeArrowheads="1"/>
          </p:cNvSpPr>
          <p:nvPr/>
        </p:nvSpPr>
        <p:spPr bwMode="auto">
          <a:xfrm>
            <a:off x="6172200" y="457200"/>
            <a:ext cx="45034200"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ctr">
            <a:spAutoFit/>
          </a:bodyPr>
          <a:lstStyle>
            <a:lvl1pPr defTabSz="917575" eaLnBrk="0" hangingPunct="0">
              <a:defRPr sz="2600">
                <a:solidFill>
                  <a:schemeClr val="tx1"/>
                </a:solidFill>
                <a:latin typeface="Times New Roman" panose="02020603050405020304" pitchFamily="18" charset="0"/>
                <a:cs typeface="Times New Roman" panose="02020603050405020304" pitchFamily="18" charset="0"/>
              </a:defRPr>
            </a:lvl1pPr>
            <a:lvl2pPr marL="742950" indent="-285750" defTabSz="917575" eaLnBrk="0" hangingPunct="0">
              <a:defRPr sz="2600">
                <a:solidFill>
                  <a:schemeClr val="tx1"/>
                </a:solidFill>
                <a:latin typeface="Times New Roman" panose="02020603050405020304" pitchFamily="18" charset="0"/>
                <a:cs typeface="Times New Roman" panose="02020603050405020304" pitchFamily="18" charset="0"/>
              </a:defRPr>
            </a:lvl2pPr>
            <a:lvl3pPr marL="11430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3pPr>
            <a:lvl4pPr marL="16002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4pPr>
            <a:lvl5pPr marL="20574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5pPr>
            <a:lvl6pPr marL="25146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6pPr>
            <a:lvl7pPr marL="29718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7pPr>
            <a:lvl8pPr marL="34290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8pPr>
            <a:lvl9pPr marL="38862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pPr>
            <a:r>
              <a:rPr lang="en-CA" altLang="en-US" sz="7000" b="1">
                <a:solidFill>
                  <a:schemeClr val="bg1"/>
                </a:solidFill>
                <a:latin typeface="Calibri" panose="020F0502020204030204" pitchFamily="34" charset="0"/>
              </a:rPr>
              <a:t>Annual vs. biennial lung cancer screening – using the Cancer Risk Management Model (CRMM) to fill gaps in evidence</a:t>
            </a:r>
            <a:endParaRPr lang="sv-SE" altLang="en-US" sz="7000" b="1">
              <a:solidFill>
                <a:srgbClr val="FFFFFF"/>
              </a:solidFill>
              <a:latin typeface="Arial" panose="020B0604020202020204" pitchFamily="34" charset="0"/>
              <a:cs typeface="Arial" panose="020B0604020202020204" pitchFamily="34" charset="0"/>
            </a:endParaRPr>
          </a:p>
        </p:txBody>
      </p:sp>
      <p:sp>
        <p:nvSpPr>
          <p:cNvPr id="4108" name="Rectangle 8"/>
          <p:cNvSpPr>
            <a:spLocks noChangeArrowheads="1"/>
          </p:cNvSpPr>
          <p:nvPr/>
        </p:nvSpPr>
        <p:spPr bwMode="auto">
          <a:xfrm>
            <a:off x="2286000" y="14173200"/>
            <a:ext cx="21945600" cy="14630400"/>
          </a:xfrm>
          <a:prstGeom prst="rect">
            <a:avLst/>
          </a:prstGeom>
          <a:solidFill>
            <a:srgbClr val="FFFFFF"/>
          </a:solidFill>
          <a:ln w="9525">
            <a:solidFill>
              <a:schemeClr val="tx1"/>
            </a:solidFill>
            <a:miter lim="800000"/>
            <a:headEnd/>
            <a:tailEnd/>
          </a:ln>
        </p:spPr>
        <p:txBody>
          <a:bodyPr wrap="none" lIns="91431" tIns="45716" rIns="91431" bIns="45716" anchor="ctr"/>
          <a:lstStyle>
            <a:lvl1pPr defTabSz="917575" eaLnBrk="0" hangingPunct="0">
              <a:defRPr sz="2600">
                <a:solidFill>
                  <a:schemeClr val="tx1"/>
                </a:solidFill>
                <a:latin typeface="Times New Roman" panose="02020603050405020304" pitchFamily="18" charset="0"/>
                <a:cs typeface="Times New Roman" panose="02020603050405020304" pitchFamily="18" charset="0"/>
              </a:defRPr>
            </a:lvl1pPr>
            <a:lvl2pPr marL="742950" indent="-285750" defTabSz="917575" eaLnBrk="0" hangingPunct="0">
              <a:defRPr sz="2600">
                <a:solidFill>
                  <a:schemeClr val="tx1"/>
                </a:solidFill>
                <a:latin typeface="Times New Roman" panose="02020603050405020304" pitchFamily="18" charset="0"/>
                <a:cs typeface="Times New Roman" panose="02020603050405020304" pitchFamily="18" charset="0"/>
              </a:defRPr>
            </a:lvl2pPr>
            <a:lvl3pPr marL="11430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3pPr>
            <a:lvl4pPr marL="16002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4pPr>
            <a:lvl5pPr marL="20574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5pPr>
            <a:lvl6pPr marL="25146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6pPr>
            <a:lvl7pPr marL="29718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7pPr>
            <a:lvl8pPr marL="34290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8pPr>
            <a:lvl9pPr marL="38862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9pPr>
          </a:lstStyle>
          <a:p>
            <a:pPr eaLnBrk="1" hangingPunct="1"/>
            <a:endParaRPr lang="en-US" altLang="en-US"/>
          </a:p>
        </p:txBody>
      </p:sp>
      <p:sp>
        <p:nvSpPr>
          <p:cNvPr id="4109" name="Text Box 4"/>
          <p:cNvSpPr txBox="1">
            <a:spLocks noChangeArrowheads="1"/>
          </p:cNvSpPr>
          <p:nvPr/>
        </p:nvSpPr>
        <p:spPr bwMode="auto">
          <a:xfrm>
            <a:off x="27355800" y="21183600"/>
            <a:ext cx="21259800" cy="911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lvl1pPr defTabSz="917575" eaLnBrk="0" hangingPunct="0">
              <a:defRPr sz="2600">
                <a:solidFill>
                  <a:schemeClr val="tx1"/>
                </a:solidFill>
                <a:latin typeface="Times New Roman" panose="02020603050405020304" pitchFamily="18" charset="0"/>
                <a:cs typeface="Times New Roman" panose="02020603050405020304" pitchFamily="18" charset="0"/>
              </a:defRPr>
            </a:lvl1pPr>
            <a:lvl2pPr marL="742950" indent="-285750" defTabSz="917575" eaLnBrk="0" hangingPunct="0">
              <a:defRPr sz="2600">
                <a:solidFill>
                  <a:schemeClr val="tx1"/>
                </a:solidFill>
                <a:latin typeface="Times New Roman" panose="02020603050405020304" pitchFamily="18" charset="0"/>
                <a:cs typeface="Times New Roman" panose="02020603050405020304" pitchFamily="18" charset="0"/>
              </a:defRPr>
            </a:lvl2pPr>
            <a:lvl3pPr marL="11430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3pPr>
            <a:lvl4pPr marL="16002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4pPr>
            <a:lvl5pPr marL="20574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5pPr>
            <a:lvl6pPr marL="25146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6pPr>
            <a:lvl7pPr marL="29718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7pPr>
            <a:lvl8pPr marL="34290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8pPr>
            <a:lvl9pPr marL="38862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ts val="1200"/>
              </a:spcBef>
            </a:pPr>
            <a:r>
              <a:rPr lang="sv-SE" altLang="en-US" sz="5800" b="1">
                <a:latin typeface="Arial" panose="020B0604020202020204" pitchFamily="34" charset="0"/>
              </a:rPr>
              <a:t>Conclusions</a:t>
            </a:r>
          </a:p>
          <a:p>
            <a:pPr eaLnBrk="1" hangingPunct="1">
              <a:spcBef>
                <a:spcPts val="1200"/>
              </a:spcBef>
              <a:spcAft>
                <a:spcPts val="600"/>
              </a:spcAft>
              <a:buFontTx/>
              <a:buChar char="•"/>
            </a:pPr>
            <a:r>
              <a:rPr lang="en-US" altLang="en-US" sz="4700"/>
              <a:t> </a:t>
            </a:r>
            <a:r>
              <a:rPr lang="en-US" altLang="en-US" sz="3600">
                <a:latin typeface="Calibri" panose="020F0502020204030204" pitchFamily="34" charset="0"/>
              </a:rPr>
              <a:t>In the annual and biennial lung cancer screening programs, an initial increase in the number of new lung cancer cases are diagnosed, as well as a reduction in the number of lung cancer deaths is observed.</a:t>
            </a:r>
          </a:p>
          <a:p>
            <a:pPr eaLnBrk="1" hangingPunct="1">
              <a:spcBef>
                <a:spcPct val="50000"/>
              </a:spcBef>
              <a:spcAft>
                <a:spcPts val="600"/>
              </a:spcAft>
              <a:buFontTx/>
              <a:buChar char="•"/>
            </a:pPr>
            <a:r>
              <a:rPr lang="en-US" altLang="en-US" sz="3600">
                <a:latin typeface="Calibri" panose="020F0502020204030204" pitchFamily="34" charset="0"/>
              </a:rPr>
              <a:t> Biennial lung cancer screening results in comparable reductions in lung cancer mortality to annual screening, but with lower screening and treatment costs. Due to the reduction in unnecessary treatments, biennial screening is also associated with an increase in the number of quality-adjusted life-years. </a:t>
            </a:r>
          </a:p>
          <a:p>
            <a:pPr eaLnBrk="1" hangingPunct="1">
              <a:spcBef>
                <a:spcPct val="50000"/>
              </a:spcBef>
              <a:spcAft>
                <a:spcPts val="600"/>
              </a:spcAft>
              <a:buFontTx/>
              <a:buChar char="•"/>
            </a:pPr>
            <a:r>
              <a:rPr lang="en-US" altLang="en-US" sz="3600">
                <a:latin typeface="Calibri" panose="020F0502020204030204" pitchFamily="34" charset="0"/>
              </a:rPr>
              <a:t> Biennial lung cancer screening is more cost-effective than annual screening due to reduced costs and harms, while maintaining similar benefits. </a:t>
            </a:r>
          </a:p>
          <a:p>
            <a:pPr eaLnBrk="1" hangingPunct="1">
              <a:spcBef>
                <a:spcPct val="50000"/>
              </a:spcBef>
              <a:spcAft>
                <a:spcPts val="600"/>
              </a:spcAft>
              <a:buFontTx/>
              <a:buChar char="•"/>
            </a:pPr>
            <a:r>
              <a:rPr lang="en-US" altLang="en-US" sz="3600">
                <a:latin typeface="Calibri" panose="020F0502020204030204" pitchFamily="34" charset="0"/>
              </a:rPr>
              <a:t> In the absence of a clinical trial evaluating the cost-effectiveness of biennial lung cancer screening, the Cancer Risk Management Model is a publically available tool that can support these types of policy decisions in Canada.</a:t>
            </a:r>
          </a:p>
          <a:p>
            <a:pPr eaLnBrk="1" hangingPunct="1">
              <a:spcBef>
                <a:spcPct val="50000"/>
              </a:spcBef>
              <a:buFontTx/>
              <a:buChar char="•"/>
            </a:pPr>
            <a:endParaRPr lang="en-US" altLang="en-US" sz="3600">
              <a:latin typeface="Calibri" panose="020F0502020204030204" pitchFamily="34" charset="0"/>
            </a:endParaRPr>
          </a:p>
          <a:p>
            <a:pPr eaLnBrk="1" hangingPunct="1">
              <a:spcBef>
                <a:spcPct val="50000"/>
              </a:spcBef>
              <a:buFontTx/>
              <a:buChar char="•"/>
            </a:pPr>
            <a:endParaRPr lang="sv-SE" altLang="en-US" sz="3700"/>
          </a:p>
        </p:txBody>
      </p:sp>
      <p:pic>
        <p:nvPicPr>
          <p:cNvPr id="4110"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87313" y="16405225"/>
            <a:ext cx="23177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1"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87313" y="16405225"/>
            <a:ext cx="23177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2"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87313" y="16405225"/>
            <a:ext cx="23177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3" name="Text Box 5"/>
          <p:cNvSpPr txBox="1">
            <a:spLocks noChangeArrowheads="1"/>
          </p:cNvSpPr>
          <p:nvPr/>
        </p:nvSpPr>
        <p:spPr bwMode="auto">
          <a:xfrm>
            <a:off x="26974800" y="5334000"/>
            <a:ext cx="21793200" cy="97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lvl1pPr defTabSz="917575" eaLnBrk="0" hangingPunct="0">
              <a:defRPr sz="2600">
                <a:solidFill>
                  <a:schemeClr val="tx1"/>
                </a:solidFill>
                <a:latin typeface="Times New Roman" panose="02020603050405020304" pitchFamily="18" charset="0"/>
                <a:cs typeface="Times New Roman" panose="02020603050405020304" pitchFamily="18" charset="0"/>
              </a:defRPr>
            </a:lvl1pPr>
            <a:lvl2pPr marL="742950" indent="-285750" defTabSz="917575" eaLnBrk="0" hangingPunct="0">
              <a:defRPr sz="2600">
                <a:solidFill>
                  <a:schemeClr val="tx1"/>
                </a:solidFill>
                <a:latin typeface="Times New Roman" panose="02020603050405020304" pitchFamily="18" charset="0"/>
                <a:cs typeface="Times New Roman" panose="02020603050405020304" pitchFamily="18" charset="0"/>
              </a:defRPr>
            </a:lvl2pPr>
            <a:lvl3pPr marL="11430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3pPr>
            <a:lvl4pPr marL="16002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4pPr>
            <a:lvl5pPr marL="20574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5pPr>
            <a:lvl6pPr marL="25146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6pPr>
            <a:lvl7pPr marL="29718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7pPr>
            <a:lvl8pPr marL="34290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8pPr>
            <a:lvl9pPr marL="38862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pPr>
            <a:r>
              <a:rPr lang="sv-SE" altLang="en-US" sz="5800" b="1">
                <a:latin typeface="Arial" panose="020B0604020202020204" pitchFamily="34" charset="0"/>
              </a:rPr>
              <a:t>Results</a:t>
            </a:r>
          </a:p>
        </p:txBody>
      </p:sp>
      <p:sp>
        <p:nvSpPr>
          <p:cNvPr id="4114" name="Text Box 6"/>
          <p:cNvSpPr txBox="1">
            <a:spLocks noChangeArrowheads="1"/>
          </p:cNvSpPr>
          <p:nvPr/>
        </p:nvSpPr>
        <p:spPr bwMode="auto">
          <a:xfrm rot="10800000" flipV="1">
            <a:off x="2514600" y="14554200"/>
            <a:ext cx="21336000" cy="2597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lvl1pPr defTabSz="917575" eaLnBrk="0" hangingPunct="0">
              <a:defRPr sz="2600">
                <a:solidFill>
                  <a:schemeClr val="tx1"/>
                </a:solidFill>
                <a:latin typeface="Times New Roman" panose="02020603050405020304" pitchFamily="18" charset="0"/>
                <a:cs typeface="Times New Roman" panose="02020603050405020304" pitchFamily="18" charset="0"/>
              </a:defRPr>
            </a:lvl1pPr>
            <a:lvl2pPr marL="742950" indent="-285750" defTabSz="917575" eaLnBrk="0" hangingPunct="0">
              <a:defRPr sz="2600">
                <a:solidFill>
                  <a:schemeClr val="tx1"/>
                </a:solidFill>
                <a:latin typeface="Times New Roman" panose="02020603050405020304" pitchFamily="18" charset="0"/>
                <a:cs typeface="Times New Roman" panose="02020603050405020304" pitchFamily="18" charset="0"/>
              </a:defRPr>
            </a:lvl2pPr>
            <a:lvl3pPr marL="11430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3pPr>
            <a:lvl4pPr marL="16002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4pPr>
            <a:lvl5pPr marL="20574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5pPr>
            <a:lvl6pPr marL="25146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6pPr>
            <a:lvl7pPr marL="29718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7pPr>
            <a:lvl8pPr marL="34290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8pPr>
            <a:lvl9pPr marL="38862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pPr>
            <a:r>
              <a:rPr lang="sv-SE" altLang="en-US" sz="5800" b="1">
                <a:latin typeface="Arial" panose="020B0604020202020204" pitchFamily="34" charset="0"/>
              </a:rPr>
              <a:t>Methodology</a:t>
            </a:r>
          </a:p>
          <a:p>
            <a:pPr eaLnBrk="1" hangingPunct="1">
              <a:spcBef>
                <a:spcPct val="50000"/>
              </a:spcBef>
              <a:buFont typeface="Arial" panose="020B0604020202020204" pitchFamily="34" charset="0"/>
              <a:buChar char="•"/>
            </a:pPr>
            <a:r>
              <a:rPr lang="en-CA" altLang="en-US" sz="3700">
                <a:latin typeface="Calibri" panose="020F0502020204030204" pitchFamily="34" charset="0"/>
              </a:rPr>
              <a:t> The CRMM* (version 2.1) is a continuous-time, Monte-Carlo micro-simulation model that allows the assessment of the effect of cancer control strategies on disease incidence, mortality, direct costs and economic impacts.</a:t>
            </a:r>
            <a:endParaRPr lang="en-CA" altLang="en-US" sz="3700" i="1">
              <a:latin typeface="Calibri" panose="020F0502020204030204" pitchFamily="34" charset="0"/>
            </a:endParaRPr>
          </a:p>
        </p:txBody>
      </p:sp>
      <p:sp>
        <p:nvSpPr>
          <p:cNvPr id="4115" name="Rectangle 28"/>
          <p:cNvSpPr>
            <a:spLocks noChangeArrowheads="1"/>
          </p:cNvSpPr>
          <p:nvPr/>
        </p:nvSpPr>
        <p:spPr bwMode="auto">
          <a:xfrm>
            <a:off x="6096000" y="2362200"/>
            <a:ext cx="451104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7575" eaLnBrk="0" hangingPunct="0">
              <a:defRPr sz="2600">
                <a:solidFill>
                  <a:schemeClr val="tx1"/>
                </a:solidFill>
                <a:latin typeface="Times New Roman" panose="02020603050405020304" pitchFamily="18" charset="0"/>
                <a:cs typeface="Times New Roman" panose="02020603050405020304" pitchFamily="18" charset="0"/>
              </a:defRPr>
            </a:lvl1pPr>
            <a:lvl2pPr marL="742950" indent="-285750" defTabSz="917575" eaLnBrk="0" hangingPunct="0">
              <a:defRPr sz="2600">
                <a:solidFill>
                  <a:schemeClr val="tx1"/>
                </a:solidFill>
                <a:latin typeface="Times New Roman" panose="02020603050405020304" pitchFamily="18" charset="0"/>
                <a:cs typeface="Times New Roman" panose="02020603050405020304" pitchFamily="18" charset="0"/>
              </a:defRPr>
            </a:lvl2pPr>
            <a:lvl3pPr marL="11430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3pPr>
            <a:lvl4pPr marL="16002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4pPr>
            <a:lvl5pPr marL="2057400" indent="-228600" defTabSz="917575" eaLnBrk="0" hangingPunct="0">
              <a:defRPr sz="2600">
                <a:solidFill>
                  <a:schemeClr val="tx1"/>
                </a:solidFill>
                <a:latin typeface="Times New Roman" panose="02020603050405020304" pitchFamily="18" charset="0"/>
                <a:cs typeface="Times New Roman" panose="02020603050405020304" pitchFamily="18" charset="0"/>
              </a:defRPr>
            </a:lvl5pPr>
            <a:lvl6pPr marL="25146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6pPr>
            <a:lvl7pPr marL="29718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7pPr>
            <a:lvl8pPr marL="34290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8pPr>
            <a:lvl9pPr marL="3886200" indent="-228600" defTabSz="917575"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9pPr>
          </a:lstStyle>
          <a:p>
            <a:pPr algn="ctr" eaLnBrk="1" hangingPunct="1"/>
            <a:r>
              <a:rPr lang="en-CA" altLang="en-US" sz="4800" b="1" dirty="0">
                <a:latin typeface="Calibri" panose="020F0502020204030204" pitchFamily="34" charset="0"/>
              </a:rPr>
              <a:t>Fitzgerald, N</a:t>
            </a:r>
            <a:r>
              <a:rPr lang="en-CA" altLang="en-US" sz="4800" b="1" baseline="30000" dirty="0">
                <a:latin typeface="Calibri" panose="020F0502020204030204" pitchFamily="34" charset="0"/>
              </a:rPr>
              <a:t>1</a:t>
            </a:r>
            <a:r>
              <a:rPr lang="en-CA" altLang="en-US" sz="4800" b="1" dirty="0">
                <a:latin typeface="Calibri" panose="020F0502020204030204" pitchFamily="34" charset="0"/>
              </a:rPr>
              <a:t>; </a:t>
            </a:r>
            <a:r>
              <a:rPr lang="en-CA" altLang="en-US" sz="4800" b="1" dirty="0" err="1">
                <a:latin typeface="Calibri" panose="020F0502020204030204" pitchFamily="34" charset="0"/>
              </a:rPr>
              <a:t>Goffin</a:t>
            </a:r>
            <a:r>
              <a:rPr lang="en-CA" altLang="en-US" sz="4800" b="1" dirty="0">
                <a:latin typeface="Calibri" panose="020F0502020204030204" pitchFamily="34" charset="0"/>
              </a:rPr>
              <a:t>, J</a:t>
            </a:r>
            <a:r>
              <a:rPr lang="en-CA" altLang="en-US" sz="4800" b="1" baseline="30000" dirty="0">
                <a:latin typeface="Calibri" panose="020F0502020204030204" pitchFamily="34" charset="0"/>
              </a:rPr>
              <a:t>2</a:t>
            </a:r>
            <a:r>
              <a:rPr lang="en-CA" altLang="en-US" sz="4800" b="1" dirty="0">
                <a:latin typeface="Calibri" panose="020F0502020204030204" pitchFamily="34" charset="0"/>
              </a:rPr>
              <a:t>; Miller, AB</a:t>
            </a:r>
            <a:r>
              <a:rPr lang="en-CA" altLang="en-US" sz="4800" b="1" baseline="30000" dirty="0">
                <a:latin typeface="Calibri" panose="020F0502020204030204" pitchFamily="34" charset="0"/>
              </a:rPr>
              <a:t>3</a:t>
            </a:r>
            <a:r>
              <a:rPr lang="en-CA" altLang="en-US" sz="4800" b="1" dirty="0">
                <a:latin typeface="Calibri" panose="020F0502020204030204" pitchFamily="34" charset="0"/>
              </a:rPr>
              <a:t>; Memon, S</a:t>
            </a:r>
            <a:r>
              <a:rPr lang="en-CA" altLang="en-US" sz="4800" b="1" baseline="30000" dirty="0">
                <a:latin typeface="Calibri" panose="020F0502020204030204" pitchFamily="34" charset="0"/>
              </a:rPr>
              <a:t>1</a:t>
            </a:r>
            <a:r>
              <a:rPr lang="en-CA" altLang="en-US" sz="4800" b="1" dirty="0">
                <a:latin typeface="Calibri" panose="020F0502020204030204" pitchFamily="34" charset="0"/>
              </a:rPr>
              <a:t>; Flanagan, W</a:t>
            </a:r>
            <a:r>
              <a:rPr lang="en-CA" altLang="en-US" sz="4800" b="1" baseline="30000" dirty="0">
                <a:latin typeface="Calibri" panose="020F0502020204030204" pitchFamily="34" charset="0"/>
              </a:rPr>
              <a:t>4</a:t>
            </a:r>
            <a:r>
              <a:rPr lang="en-CA" altLang="en-US" sz="4800" b="1" dirty="0">
                <a:latin typeface="Calibri" panose="020F0502020204030204" pitchFamily="34" charset="0"/>
              </a:rPr>
              <a:t>; Evans, WK</a:t>
            </a:r>
            <a:r>
              <a:rPr lang="en-CA" altLang="en-US" sz="4800" b="1" baseline="30000" dirty="0">
                <a:latin typeface="Calibri" panose="020F0502020204030204" pitchFamily="34" charset="0"/>
              </a:rPr>
              <a:t>5</a:t>
            </a:r>
            <a:endParaRPr lang="en-GB" altLang="en-US" sz="4800" baseline="30000" dirty="0">
              <a:latin typeface="Calibri" panose="020F0502020204030204" pitchFamily="34" charset="0"/>
            </a:endParaRPr>
          </a:p>
          <a:p>
            <a:pPr algn="ctr" eaLnBrk="1" hangingPunct="1"/>
            <a:r>
              <a:rPr lang="fr-FR" altLang="en-US" sz="4800" dirty="0">
                <a:latin typeface="Calibri" panose="020F0502020204030204" pitchFamily="34" charset="0"/>
              </a:rPr>
              <a:t>1 –Canadian </a:t>
            </a:r>
            <a:r>
              <a:rPr lang="fr-FR" altLang="en-US" sz="4800" dirty="0" err="1">
                <a:latin typeface="Calibri" panose="020F0502020204030204" pitchFamily="34" charset="0"/>
              </a:rPr>
              <a:t>Partnership</a:t>
            </a:r>
            <a:r>
              <a:rPr lang="fr-FR" altLang="en-US" sz="4800" dirty="0">
                <a:latin typeface="Calibri" panose="020F0502020204030204" pitchFamily="34" charset="0"/>
              </a:rPr>
              <a:t> Against Cancer; </a:t>
            </a:r>
            <a:r>
              <a:rPr lang="en-CA" altLang="en-US" sz="4800" dirty="0">
                <a:latin typeface="Calibri" panose="020F0502020204030204" pitchFamily="34" charset="0"/>
              </a:rPr>
              <a:t>2 – McMaster University</a:t>
            </a:r>
            <a:r>
              <a:rPr lang="en-GB" altLang="en-US" sz="4800" dirty="0">
                <a:latin typeface="Calibri" panose="020F0502020204030204" pitchFamily="34" charset="0"/>
              </a:rPr>
              <a:t>, 3 – University of Toronto; 4 – Statistics Canada; </a:t>
            </a:r>
            <a:r>
              <a:rPr lang="en-US" altLang="en-US" sz="4800" dirty="0">
                <a:latin typeface="Calibri" panose="020F0502020204030204" pitchFamily="34" charset="0"/>
              </a:rPr>
              <a:t>5 – Cancer Care Ontario</a:t>
            </a:r>
            <a:endParaRPr lang="en-CA" altLang="en-US" sz="4800" dirty="0">
              <a:latin typeface="Calibri" panose="020F0502020204030204" pitchFamily="34" charset="0"/>
            </a:endParaRPr>
          </a:p>
        </p:txBody>
      </p:sp>
      <p:pic>
        <p:nvPicPr>
          <p:cNvPr id="4116" name="Picture 23" descr="cpac_e_150rgb_c.png.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2400" y="533400"/>
            <a:ext cx="56134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p:cNvSpPr/>
          <p:nvPr/>
        </p:nvSpPr>
        <p:spPr>
          <a:xfrm>
            <a:off x="6096000" y="0"/>
            <a:ext cx="685800" cy="2362200"/>
          </a:xfrm>
          <a:prstGeom prst="rect">
            <a:avLst/>
          </a:prstGeom>
          <a:solidFill>
            <a:srgbClr val="79E0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cxnSp>
        <p:nvCxnSpPr>
          <p:cNvPr id="29" name="Straight Connector 28"/>
          <p:cNvCxnSpPr/>
          <p:nvPr/>
        </p:nvCxnSpPr>
        <p:spPr>
          <a:xfrm>
            <a:off x="46101000" y="2057400"/>
            <a:ext cx="5105400" cy="0"/>
          </a:xfrm>
          <a:prstGeom prst="line">
            <a:avLst/>
          </a:prstGeom>
          <a:ln w="92075">
            <a:solidFill>
              <a:srgbClr val="FA972A"/>
            </a:solidFill>
            <a:prstDash val="sysDash"/>
          </a:ln>
        </p:spPr>
        <p:style>
          <a:lnRef idx="1">
            <a:schemeClr val="accent1"/>
          </a:lnRef>
          <a:fillRef idx="0">
            <a:schemeClr val="accent1"/>
          </a:fillRef>
          <a:effectRef idx="0">
            <a:schemeClr val="accent1"/>
          </a:effectRef>
          <a:fontRef idx="minor">
            <a:schemeClr val="tx1"/>
          </a:fontRef>
        </p:style>
      </p:cxnSp>
      <p:sp>
        <p:nvSpPr>
          <p:cNvPr id="4119" name="Text Box 6"/>
          <p:cNvSpPr txBox="1">
            <a:spLocks noChangeArrowheads="1"/>
          </p:cNvSpPr>
          <p:nvPr/>
        </p:nvSpPr>
        <p:spPr bwMode="auto">
          <a:xfrm rot="10800000" flipV="1">
            <a:off x="2590800" y="17526000"/>
            <a:ext cx="10439400" cy="11049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lvl1pPr eaLnBrk="0" hangingPunct="0">
              <a:defRPr sz="26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6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6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6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6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600">
                <a:solidFill>
                  <a:schemeClr val="tx1"/>
                </a:solidFill>
                <a:latin typeface="Times New Roman" panose="02020603050405020304" pitchFamily="18" charset="0"/>
                <a:cs typeface="Times New Roman" panose="02020603050405020304" pitchFamily="18" charset="0"/>
              </a:defRPr>
            </a:lvl9pPr>
          </a:lstStyle>
          <a:p>
            <a:pPr eaLnBrk="1" fontAlgn="t" hangingPunct="1">
              <a:spcAft>
                <a:spcPts val="1200"/>
              </a:spcAft>
              <a:buFont typeface="Arial" panose="020B0604020202020204" pitchFamily="34" charset="0"/>
              <a:buChar char="•"/>
            </a:pPr>
            <a:r>
              <a:rPr lang="en-GB" altLang="en-US" sz="3600">
                <a:latin typeface="Calibri" panose="020F0502020204030204" pitchFamily="34" charset="0"/>
              </a:rPr>
              <a:t> The CRMM performs simulations at an individual level and incorporates demographic data, cancer risk factors and registry data, diagnostic and treatment algorithms and health utilities. </a:t>
            </a:r>
          </a:p>
          <a:p>
            <a:pPr eaLnBrk="1" fontAlgn="t" hangingPunct="1">
              <a:spcAft>
                <a:spcPts val="1200"/>
              </a:spcAft>
              <a:buFont typeface="Arial" panose="020B0604020202020204" pitchFamily="34" charset="0"/>
              <a:buChar char="•"/>
            </a:pPr>
            <a:r>
              <a:rPr lang="en-GB" altLang="en-US" sz="3600">
                <a:latin typeface="Calibri" panose="020F0502020204030204" pitchFamily="34" charset="0"/>
              </a:rPr>
              <a:t> The model incorporates Canadian demographic data, cancer risk factors, </a:t>
            </a:r>
            <a:r>
              <a:rPr lang="en-US" altLang="en-US" sz="3600">
                <a:solidFill>
                  <a:srgbClr val="000000"/>
                </a:solidFill>
                <a:latin typeface="Calibri" panose="020F0502020204030204" pitchFamily="34" charset="0"/>
              </a:rPr>
              <a:t>registry data, population surveys and census data, diagnostic and treatment algorithms, costs and health utilities. </a:t>
            </a:r>
          </a:p>
          <a:p>
            <a:pPr eaLnBrk="1" hangingPunct="1">
              <a:spcAft>
                <a:spcPts val="1200"/>
              </a:spcAft>
              <a:buFont typeface="Arial" panose="020B0604020202020204" pitchFamily="34" charset="0"/>
              <a:buChar char="•"/>
            </a:pPr>
            <a:r>
              <a:rPr lang="en-GB" altLang="en-US" sz="3600">
                <a:latin typeface="Calibri" panose="020F0502020204030204" pitchFamily="34" charset="0"/>
              </a:rPr>
              <a:t> Simulations were performed with a cohort aged 55-74 in 2014 with a 30+ pack-year smoking history and former smokers who quit no more than 15 years prior.</a:t>
            </a:r>
          </a:p>
          <a:p>
            <a:pPr eaLnBrk="1" hangingPunct="1">
              <a:spcAft>
                <a:spcPts val="1200"/>
              </a:spcAft>
              <a:buFont typeface="Arial" panose="020B0604020202020204" pitchFamily="34" charset="0"/>
              <a:buChar char="•"/>
            </a:pPr>
            <a:r>
              <a:rPr lang="en-GB" altLang="en-US" sz="3600">
                <a:latin typeface="Calibri" panose="020F0502020204030204" pitchFamily="34" charset="0"/>
              </a:rPr>
              <a:t> Annual and biennial screening programs were compared to no screening. </a:t>
            </a:r>
          </a:p>
          <a:p>
            <a:pPr eaLnBrk="1" hangingPunct="1">
              <a:spcAft>
                <a:spcPts val="1200"/>
              </a:spcAft>
              <a:buFont typeface="Arial" panose="020B0604020202020204" pitchFamily="34" charset="0"/>
              <a:buChar char="•"/>
            </a:pPr>
            <a:r>
              <a:rPr lang="en-GB" altLang="en-US" sz="3600">
                <a:latin typeface="Calibri" panose="020F0502020204030204" pitchFamily="34" charset="0"/>
              </a:rPr>
              <a:t> Costs are reported in $2008 CDN from the public payer perspective.</a:t>
            </a:r>
          </a:p>
          <a:p>
            <a:pPr eaLnBrk="1" hangingPunct="1">
              <a:spcAft>
                <a:spcPts val="1200"/>
              </a:spcAft>
              <a:buFont typeface="Arial" panose="020B0604020202020204" pitchFamily="34" charset="0"/>
              <a:buChar char="•"/>
            </a:pPr>
            <a:r>
              <a:rPr lang="en-GB" altLang="en-US" sz="3600">
                <a:latin typeface="Calibri" panose="020F0502020204030204" pitchFamily="34" charset="0"/>
                <a:cs typeface="Arial" panose="020B0604020202020204" pitchFamily="34" charset="0"/>
              </a:rPr>
              <a:t> Costs and outcomes are discounted at 3%. </a:t>
            </a:r>
          </a:p>
          <a:p>
            <a:pPr eaLnBrk="1" hangingPunct="1">
              <a:spcBef>
                <a:spcPct val="50000"/>
              </a:spcBef>
              <a:buFont typeface="Arial" panose="020B0604020202020204" pitchFamily="34" charset="0"/>
              <a:buChar char="•"/>
            </a:pPr>
            <a:endParaRPr lang="en-GB" altLang="en-US" sz="3600">
              <a:latin typeface="Arial" panose="020B0604020202020204" pitchFamily="34" charset="0"/>
              <a:cs typeface="Arial" panose="020B0604020202020204" pitchFamily="34" charset="0"/>
            </a:endParaRPr>
          </a:p>
          <a:p>
            <a:pPr eaLnBrk="1" hangingPunct="1">
              <a:spcBef>
                <a:spcPct val="50000"/>
              </a:spcBef>
              <a:buFont typeface="Arial" panose="020B0604020202020204" pitchFamily="34" charset="0"/>
              <a:buChar char="•"/>
            </a:pPr>
            <a:endParaRPr lang="en-GB" altLang="en-US" sz="3600">
              <a:latin typeface="Calibri" panose="020F0502020204030204" pitchFamily="34" charset="0"/>
            </a:endParaRPr>
          </a:p>
        </p:txBody>
      </p:sp>
      <p:sp>
        <p:nvSpPr>
          <p:cNvPr id="36" name="TextBox 35"/>
          <p:cNvSpPr txBox="1"/>
          <p:nvPr/>
        </p:nvSpPr>
        <p:spPr>
          <a:xfrm>
            <a:off x="26593800" y="29641800"/>
            <a:ext cx="22555200" cy="2308225"/>
          </a:xfrm>
          <a:prstGeom prst="rect">
            <a:avLst/>
          </a:prstGeom>
          <a:solidFill>
            <a:schemeClr val="bg1"/>
          </a:solidFill>
          <a:ln>
            <a:solidFill>
              <a:schemeClr val="bg1"/>
            </a:solidFill>
          </a:ln>
        </p:spPr>
        <p:txBody>
          <a:bodyPr>
            <a:spAutoFit/>
          </a:bodyPr>
          <a:lstStyle/>
          <a:p>
            <a:pPr>
              <a:defRPr/>
            </a:pPr>
            <a:r>
              <a:rPr lang="en-CA" sz="5400" b="1" dirty="0">
                <a:solidFill>
                  <a:srgbClr val="00737B"/>
                </a:solidFill>
                <a:latin typeface="+mj-lt"/>
              </a:rPr>
              <a:t>FURTHER INFORMATION: </a:t>
            </a:r>
            <a:r>
              <a:rPr lang="en-CA" sz="5400" b="1" u="sng" dirty="0">
                <a:solidFill>
                  <a:srgbClr val="00737B"/>
                </a:solidFill>
                <a:latin typeface="+mj-lt"/>
                <a:hlinkClick r:id="rId5" tooltip="blocked::http://www.cancerview.ca/cancerriskmanagement"/>
              </a:rPr>
              <a:t>www.cancerview.ca/cancerriskmanagement</a:t>
            </a:r>
            <a:r>
              <a:rPr lang="en-CA" sz="5400" b="1" dirty="0">
                <a:solidFill>
                  <a:srgbClr val="00737B"/>
                </a:solidFill>
                <a:latin typeface="+mj-lt"/>
              </a:rPr>
              <a:t>    </a:t>
            </a:r>
            <a:endParaRPr lang="en-CA" sz="5400" dirty="0">
              <a:solidFill>
                <a:srgbClr val="00737B"/>
              </a:solidFill>
              <a:latin typeface="+mj-lt"/>
            </a:endParaRPr>
          </a:p>
          <a:p>
            <a:pPr>
              <a:defRPr/>
            </a:pPr>
            <a:r>
              <a:rPr lang="pt-BR" sz="5400" b="1" dirty="0">
                <a:solidFill>
                  <a:srgbClr val="00737B"/>
                </a:solidFill>
                <a:latin typeface="+mj-lt"/>
              </a:rPr>
              <a:t>E-mail: </a:t>
            </a:r>
            <a:r>
              <a:rPr lang="pt-BR" sz="5400" b="1" u="sng" dirty="0">
                <a:solidFill>
                  <a:srgbClr val="00737B"/>
                </a:solidFill>
                <a:latin typeface="+mj-lt"/>
                <a:hlinkClick r:id="rId6" tooltip="blocked::mailto:riskmgmt@cancerview.ca"/>
              </a:rPr>
              <a:t>riskmgmt@cancerview.ca</a:t>
            </a:r>
            <a:endParaRPr lang="en-CA" sz="5400" dirty="0">
              <a:solidFill>
                <a:srgbClr val="00737B"/>
              </a:solidFill>
              <a:latin typeface="+mj-lt"/>
            </a:endParaRPr>
          </a:p>
          <a:p>
            <a:pPr>
              <a:defRPr/>
            </a:pPr>
            <a:endParaRPr lang="en-CA" sz="3600" dirty="0">
              <a:latin typeface="+mj-lt"/>
            </a:endParaRPr>
          </a:p>
        </p:txBody>
      </p:sp>
      <p:sp>
        <p:nvSpPr>
          <p:cNvPr id="37" name="TextBox 36"/>
          <p:cNvSpPr txBox="1"/>
          <p:nvPr/>
        </p:nvSpPr>
        <p:spPr>
          <a:xfrm>
            <a:off x="1905000" y="29718000"/>
            <a:ext cx="22860000" cy="2308225"/>
          </a:xfrm>
          <a:prstGeom prst="rect">
            <a:avLst/>
          </a:prstGeom>
          <a:noFill/>
          <a:ln>
            <a:solidFill>
              <a:schemeClr val="bg1"/>
            </a:solidFill>
          </a:ln>
        </p:spPr>
        <p:txBody>
          <a:bodyPr>
            <a:spAutoFit/>
          </a:bodyPr>
          <a:lstStyle/>
          <a:p>
            <a:pPr>
              <a:defRPr/>
            </a:pPr>
            <a:r>
              <a:rPr lang="en-CA" sz="3600" dirty="0">
                <a:latin typeface="+mj-lt"/>
              </a:rPr>
              <a:t>*The CRMM has been made possible through a financial contribution from Health Canada, through the Partnership. The assumptions and calculations underlying the simulation results were prepared by the authors and the responsibility for the use and interpretation of these data is entirely that of the authors.</a:t>
            </a:r>
            <a:r>
              <a:rPr lang="en-CA" sz="3600" b="1" dirty="0">
                <a:latin typeface="+mj-lt"/>
              </a:rPr>
              <a:t> </a:t>
            </a:r>
            <a:endParaRPr lang="en-CA" sz="3600" dirty="0">
              <a:latin typeface="+mj-lt"/>
            </a:endParaRPr>
          </a:p>
          <a:p>
            <a:pPr>
              <a:defRPr/>
            </a:pPr>
            <a:endParaRPr lang="en-CA" sz="3600" dirty="0">
              <a:latin typeface="+mj-lt"/>
            </a:endParaRPr>
          </a:p>
        </p:txBody>
      </p:sp>
      <p:pic>
        <p:nvPicPr>
          <p:cNvPr id="4122" name="Picture 25"/>
          <p:cNvPicPr>
            <a:picLocks noChangeAspect="1" noChangeArrowheads="1"/>
          </p:cNvPicPr>
          <p:nvPr/>
        </p:nvPicPr>
        <p:blipFill>
          <a:blip r:embed="rId7">
            <a:extLst>
              <a:ext uri="{28A0092B-C50C-407E-A947-70E740481C1C}">
                <a14:useLocalDpi xmlns:a14="http://schemas.microsoft.com/office/drawing/2010/main" val="0"/>
              </a:ext>
            </a:extLst>
          </a:blip>
          <a:srcRect l="2730" t="2197" r="3098" b="2197"/>
          <a:stretch>
            <a:fillRect/>
          </a:stretch>
        </p:blipFill>
        <p:spPr bwMode="auto">
          <a:xfrm>
            <a:off x="13182600" y="17068800"/>
            <a:ext cx="10515600" cy="662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4123" name="Picture 26"/>
          <p:cNvPicPr>
            <a:picLocks noChangeAspect="1" noChangeArrowheads="1"/>
          </p:cNvPicPr>
          <p:nvPr/>
        </p:nvPicPr>
        <p:blipFill>
          <a:blip r:embed="rId8">
            <a:extLst>
              <a:ext uri="{28A0092B-C50C-407E-A947-70E740481C1C}">
                <a14:useLocalDpi xmlns:a14="http://schemas.microsoft.com/office/drawing/2010/main" val="0"/>
              </a:ext>
            </a:extLst>
          </a:blip>
          <a:srcRect l="7407" t="8189" r="4443" b="2266"/>
          <a:stretch>
            <a:fillRect/>
          </a:stretch>
        </p:blipFill>
        <p:spPr bwMode="auto">
          <a:xfrm>
            <a:off x="13030200" y="23698200"/>
            <a:ext cx="107823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aphicFrame>
        <p:nvGraphicFramePr>
          <p:cNvPr id="41" name="Chart 40"/>
          <p:cNvGraphicFramePr/>
          <p:nvPr/>
        </p:nvGraphicFramePr>
        <p:xfrm>
          <a:off x="38938200" y="6629400"/>
          <a:ext cx="9677400" cy="5905501"/>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42" name="Chart 41"/>
          <p:cNvGraphicFramePr/>
          <p:nvPr/>
        </p:nvGraphicFramePr>
        <p:xfrm>
          <a:off x="38938200" y="12954000"/>
          <a:ext cx="9677400" cy="5943600"/>
        </p:xfrm>
        <a:graphic>
          <a:graphicData uri="http://schemas.openxmlformats.org/drawingml/2006/chart">
            <c:chart xmlns:c="http://schemas.openxmlformats.org/drawingml/2006/chart" xmlns:r="http://schemas.openxmlformats.org/officeDocument/2006/relationships" r:id="rId10"/>
          </a:graphicData>
        </a:graphic>
      </p:graphicFrame>
      <p:sp>
        <p:nvSpPr>
          <p:cNvPr id="43" name="TextBox 42"/>
          <p:cNvSpPr txBox="1"/>
          <p:nvPr/>
        </p:nvSpPr>
        <p:spPr>
          <a:xfrm>
            <a:off x="27508200" y="6629400"/>
            <a:ext cx="10287000" cy="7848600"/>
          </a:xfrm>
          <a:prstGeom prst="rect">
            <a:avLst/>
          </a:prstGeom>
          <a:noFill/>
        </p:spPr>
        <p:txBody>
          <a:bodyPr>
            <a:spAutoFit/>
          </a:bodyPr>
          <a:lstStyle/>
          <a:p>
            <a:pPr>
              <a:defRPr/>
            </a:pPr>
            <a:r>
              <a:rPr lang="en-CA" sz="3600" b="1" dirty="0">
                <a:latin typeface="+mj-lt"/>
              </a:rPr>
              <a:t>Incidence</a:t>
            </a:r>
            <a:r>
              <a:rPr lang="en-CA" sz="3600" dirty="0">
                <a:latin typeface="+mj-lt"/>
              </a:rPr>
              <a:t>: Within the cohort, an initial increase in the number of new cases is observed with both screening scenarios.  </a:t>
            </a:r>
          </a:p>
          <a:p>
            <a:pPr>
              <a:defRPr/>
            </a:pPr>
            <a:endParaRPr lang="en-CA" sz="3600" dirty="0">
              <a:latin typeface="+mj-lt"/>
            </a:endParaRPr>
          </a:p>
          <a:p>
            <a:pPr>
              <a:defRPr/>
            </a:pPr>
            <a:r>
              <a:rPr lang="en-CA" sz="3600" b="1" dirty="0">
                <a:latin typeface="+mj-lt"/>
              </a:rPr>
              <a:t>Deaths</a:t>
            </a:r>
            <a:r>
              <a:rPr lang="en-CA" sz="3600" dirty="0">
                <a:latin typeface="+mj-lt"/>
              </a:rPr>
              <a:t>: After ten years of annual screening, a 9% reduction in lung cancer deaths is observed. In the biennial screening program, an 8% reduction in lung cancer deaths is observed. </a:t>
            </a:r>
          </a:p>
          <a:p>
            <a:pPr>
              <a:defRPr/>
            </a:pPr>
            <a:endParaRPr lang="en-CA" sz="3600" dirty="0">
              <a:latin typeface="+mj-lt"/>
            </a:endParaRPr>
          </a:p>
          <a:p>
            <a:pPr>
              <a:defRPr/>
            </a:pPr>
            <a:r>
              <a:rPr lang="en-CA" sz="3600" b="1" dirty="0">
                <a:latin typeface="+mj-lt"/>
              </a:rPr>
              <a:t>Cost-effectiveness</a:t>
            </a:r>
            <a:r>
              <a:rPr lang="en-CA" sz="3600" dirty="0">
                <a:latin typeface="+mj-lt"/>
              </a:rPr>
              <a:t>: The cost-effectiveness ratio of annual lung cancer screening is projected to be $70,000 per QALY, while in the biennial screening arm, a more favourable outcome of $32,000 per QALY is observed.</a:t>
            </a:r>
          </a:p>
        </p:txBody>
      </p:sp>
      <p:graphicFrame>
        <p:nvGraphicFramePr>
          <p:cNvPr id="44" name="Table 43"/>
          <p:cNvGraphicFramePr>
            <a:graphicFrameLocks noGrp="1"/>
          </p:cNvGraphicFramePr>
          <p:nvPr/>
        </p:nvGraphicFramePr>
        <p:xfrm>
          <a:off x="27355800" y="15011400"/>
          <a:ext cx="11201400" cy="2964176"/>
        </p:xfrm>
        <a:graphic>
          <a:graphicData uri="http://schemas.openxmlformats.org/drawingml/2006/table">
            <a:tbl>
              <a:tblPr/>
              <a:tblGrid>
                <a:gridCol w="3352800"/>
                <a:gridCol w="1828800"/>
                <a:gridCol w="1828800"/>
                <a:gridCol w="2349280"/>
                <a:gridCol w="1841720"/>
              </a:tblGrid>
              <a:tr h="1472408">
                <a:tc>
                  <a:txBody>
                    <a:bodyPr/>
                    <a:lstStyle/>
                    <a:p>
                      <a:pPr algn="ctr" fontAlgn="b"/>
                      <a:r>
                        <a:rPr lang="en-CA" sz="3200" b="0" i="0" u="none" strike="noStrike" dirty="0">
                          <a:solidFill>
                            <a:srgbClr val="000000"/>
                          </a:solidFill>
                          <a:latin typeface="Calibri"/>
                        </a:rPr>
                        <a:t> </a:t>
                      </a:r>
                      <a:r>
                        <a:rPr lang="en-CA" sz="3200" b="0" i="0" u="none" strike="noStrike" dirty="0" smtClean="0">
                          <a:solidFill>
                            <a:srgbClr val="000000"/>
                          </a:solidFill>
                          <a:latin typeface="Calibri"/>
                        </a:rPr>
                        <a:t>Lifetime</a:t>
                      </a:r>
                      <a:r>
                        <a:rPr lang="en-CA" sz="3200" b="0" i="0" u="none" strike="noStrike" baseline="0" dirty="0" smtClean="0">
                          <a:solidFill>
                            <a:srgbClr val="000000"/>
                          </a:solidFill>
                          <a:latin typeface="Calibri"/>
                        </a:rPr>
                        <a:t> results for cohort (55-74 years old in 2014)</a:t>
                      </a:r>
                      <a:endParaRPr lang="en-CA" sz="3200" b="0" i="0" u="none" strike="noStrike" dirty="0">
                        <a:solidFill>
                          <a:srgbClr val="000000"/>
                        </a:solidFill>
                        <a:latin typeface="Calibri"/>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CA" sz="3200" b="0" i="0" u="none" strike="noStrike" dirty="0">
                          <a:solidFill>
                            <a:srgbClr val="000000"/>
                          </a:solidFill>
                          <a:latin typeface="Calibri"/>
                        </a:rPr>
                        <a:t>Cost of </a:t>
                      </a:r>
                      <a:r>
                        <a:rPr lang="en-CA" sz="3200" b="0" i="0" u="none" strike="noStrike" dirty="0" smtClean="0">
                          <a:solidFill>
                            <a:srgbClr val="000000"/>
                          </a:solidFill>
                          <a:latin typeface="Calibri"/>
                        </a:rPr>
                        <a:t>screening </a:t>
                      </a:r>
                      <a:r>
                        <a:rPr lang="en-CA" sz="3200" b="0" i="0" u="none" strike="noStrike" dirty="0">
                          <a:solidFill>
                            <a:srgbClr val="000000"/>
                          </a:solidFill>
                          <a:latin typeface="Calibri"/>
                        </a:rPr>
                        <a:t>($M)</a:t>
                      </a: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CA" sz="3200" b="0" i="0" u="none" strike="noStrike" dirty="0">
                          <a:solidFill>
                            <a:srgbClr val="000000"/>
                          </a:solidFill>
                          <a:latin typeface="Calibri"/>
                        </a:rPr>
                        <a:t>Cost of </a:t>
                      </a:r>
                      <a:r>
                        <a:rPr lang="en-CA" sz="3200" b="0" i="0" u="none" strike="noStrike" dirty="0" smtClean="0">
                          <a:solidFill>
                            <a:srgbClr val="000000"/>
                          </a:solidFill>
                          <a:latin typeface="Calibri"/>
                        </a:rPr>
                        <a:t>treatment </a:t>
                      </a:r>
                      <a:r>
                        <a:rPr lang="en-CA" sz="3200" b="0" i="0" u="none" strike="noStrike" dirty="0">
                          <a:solidFill>
                            <a:srgbClr val="000000"/>
                          </a:solidFill>
                          <a:latin typeface="Calibri"/>
                        </a:rPr>
                        <a:t>($M)</a:t>
                      </a: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CA" sz="3200" b="0" i="0" u="none" strike="noStrike" dirty="0" smtClean="0">
                          <a:solidFill>
                            <a:srgbClr val="000000"/>
                          </a:solidFill>
                          <a:latin typeface="Calibri"/>
                        </a:rPr>
                        <a:t>QALYs</a:t>
                      </a:r>
                    </a:p>
                    <a:p>
                      <a:pPr algn="ctr" fontAlgn="b"/>
                      <a:endParaRPr lang="en-CA" sz="3200" b="0" i="0" u="none" strike="noStrike" dirty="0">
                        <a:solidFill>
                          <a:srgbClr val="000000"/>
                        </a:solidFill>
                        <a:latin typeface="Calibri"/>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3200" b="0" i="0" u="none" strike="noStrike">
                          <a:solidFill>
                            <a:srgbClr val="000000"/>
                          </a:solidFill>
                          <a:latin typeface="Calibri"/>
                        </a:rPr>
                        <a:t>ICER </a:t>
                      </a:r>
                      <a:endParaRPr lang="en-CA" sz="3200" b="0" i="0" u="none" strike="noStrike" smtClean="0">
                        <a:solidFill>
                          <a:srgbClr val="000000"/>
                        </a:solidFill>
                        <a:latin typeface="Calibri"/>
                      </a:endParaRPr>
                    </a:p>
                    <a:p>
                      <a:pPr algn="ctr" fontAlgn="ctr"/>
                      <a:r>
                        <a:rPr lang="en-CA" sz="3200" b="0" i="0" u="none" strike="noStrike" smtClean="0">
                          <a:solidFill>
                            <a:srgbClr val="000000"/>
                          </a:solidFill>
                          <a:latin typeface="Calibri"/>
                        </a:rPr>
                        <a:t>(cost</a:t>
                      </a:r>
                      <a:r>
                        <a:rPr lang="en-CA" sz="3200" b="0" i="0" u="none" strike="noStrike" dirty="0" smtClean="0">
                          <a:solidFill>
                            <a:srgbClr val="000000"/>
                          </a:solidFill>
                          <a:latin typeface="Calibri"/>
                        </a:rPr>
                        <a:t>/</a:t>
                      </a:r>
                    </a:p>
                    <a:p>
                      <a:pPr algn="ctr" fontAlgn="ctr"/>
                      <a:r>
                        <a:rPr lang="en-CA" sz="3200" b="0" i="0" u="none" strike="noStrike" dirty="0" smtClean="0">
                          <a:solidFill>
                            <a:srgbClr val="000000"/>
                          </a:solidFill>
                          <a:latin typeface="Calibri"/>
                        </a:rPr>
                        <a:t>QALY</a:t>
                      </a:r>
                      <a:r>
                        <a:rPr lang="en-CA" sz="3200" b="0" i="0" u="none" strike="noStrike" dirty="0">
                          <a:solidFill>
                            <a:srgbClr val="000000"/>
                          </a:solidFill>
                          <a:latin typeface="Calibri"/>
                        </a:rPr>
                        <a:t>)</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7152">
                <a:tc>
                  <a:txBody>
                    <a:bodyPr/>
                    <a:lstStyle/>
                    <a:p>
                      <a:pPr marL="342900" indent="-342900" algn="l" fontAlgn="b"/>
                      <a:r>
                        <a:rPr lang="en-CA" sz="3200" b="0" i="0" u="none" strike="noStrike" dirty="0" smtClean="0">
                          <a:solidFill>
                            <a:srgbClr val="000000"/>
                          </a:solidFill>
                          <a:latin typeface="Calibri"/>
                        </a:rPr>
                        <a:t>  No </a:t>
                      </a:r>
                      <a:r>
                        <a:rPr lang="en-CA" sz="3200" b="0" i="0" u="none" strike="noStrike" dirty="0">
                          <a:solidFill>
                            <a:srgbClr val="000000"/>
                          </a:solidFill>
                          <a:latin typeface="Calibri"/>
                        </a:rPr>
                        <a:t>Screening</a:t>
                      </a: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CA" sz="3200" b="0" i="0" u="none" strike="noStrike">
                          <a:solidFill>
                            <a:srgbClr val="000000"/>
                          </a:solidFill>
                          <a:latin typeface="Calibri"/>
                        </a:rPr>
                        <a:t>$0</a:t>
                      </a: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CA" sz="3200" b="0" i="0" u="none" strike="noStrike" dirty="0">
                          <a:solidFill>
                            <a:srgbClr val="000000"/>
                          </a:solidFill>
                          <a:latin typeface="Calibri"/>
                        </a:rPr>
                        <a:t>$</a:t>
                      </a:r>
                      <a:r>
                        <a:rPr lang="en-CA" sz="3200" b="0" i="0" u="none" strike="noStrike" dirty="0" smtClean="0">
                          <a:solidFill>
                            <a:srgbClr val="000000"/>
                          </a:solidFill>
                          <a:latin typeface="Calibri"/>
                        </a:rPr>
                        <a:t>8,900</a:t>
                      </a:r>
                      <a:endParaRPr lang="en-CA" sz="3200" b="0" i="0" u="none" strike="noStrike" dirty="0">
                        <a:solidFill>
                          <a:srgbClr val="000000"/>
                        </a:solidFill>
                        <a:latin typeface="Calibri"/>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CA" sz="3200" b="0" i="0" u="none" strike="noStrike" dirty="0" smtClean="0">
                          <a:solidFill>
                            <a:srgbClr val="000000"/>
                          </a:solidFill>
                          <a:latin typeface="Calibri"/>
                        </a:rPr>
                        <a:t>102,090,000</a:t>
                      </a:r>
                      <a:endParaRPr lang="en-CA" sz="3200" b="0" i="0" u="none" strike="noStrike" dirty="0">
                        <a:solidFill>
                          <a:srgbClr val="000000"/>
                        </a:solidFill>
                        <a:latin typeface="Calibri"/>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CA" sz="3200" b="0" i="0" u="none" strike="noStrike">
                          <a:solidFill>
                            <a:srgbClr val="000000"/>
                          </a:solidFill>
                          <a:latin typeface="Calibri"/>
                        </a:rPr>
                        <a:t> </a:t>
                      </a: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7152">
                <a:tc>
                  <a:txBody>
                    <a:bodyPr/>
                    <a:lstStyle/>
                    <a:p>
                      <a:pPr algn="l" fontAlgn="b"/>
                      <a:r>
                        <a:rPr lang="en-CA" sz="3200" b="0" i="0" u="none" strike="noStrike" dirty="0" smtClean="0">
                          <a:solidFill>
                            <a:srgbClr val="000000"/>
                          </a:solidFill>
                          <a:latin typeface="Calibri"/>
                        </a:rPr>
                        <a:t>  Annual </a:t>
                      </a:r>
                      <a:r>
                        <a:rPr lang="en-CA" sz="3200" b="0" i="0" u="none" strike="noStrike" dirty="0">
                          <a:solidFill>
                            <a:srgbClr val="000000"/>
                          </a:solidFill>
                          <a:latin typeface="Calibri"/>
                        </a:rPr>
                        <a:t>Screening</a:t>
                      </a: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CA" sz="3200" b="0" i="0" u="none" strike="noStrike" dirty="0">
                          <a:solidFill>
                            <a:srgbClr val="000000"/>
                          </a:solidFill>
                          <a:latin typeface="Calibri"/>
                        </a:rPr>
                        <a:t>$</a:t>
                      </a:r>
                      <a:r>
                        <a:rPr lang="en-CA" sz="3200" b="0" i="0" u="none" strike="noStrike" dirty="0" smtClean="0">
                          <a:solidFill>
                            <a:srgbClr val="000000"/>
                          </a:solidFill>
                          <a:latin typeface="Calibri"/>
                        </a:rPr>
                        <a:t>3,900</a:t>
                      </a:r>
                      <a:endParaRPr lang="en-CA" sz="3200" b="0" i="0" u="none" strike="noStrike" dirty="0">
                        <a:solidFill>
                          <a:srgbClr val="000000"/>
                        </a:solidFill>
                        <a:latin typeface="Calibri"/>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CA" sz="3200" b="0" i="0" u="none" strike="noStrike" dirty="0">
                          <a:solidFill>
                            <a:srgbClr val="000000"/>
                          </a:solidFill>
                          <a:latin typeface="Calibri"/>
                        </a:rPr>
                        <a:t>$</a:t>
                      </a:r>
                      <a:r>
                        <a:rPr lang="en-CA" sz="3200" b="0" i="0" u="none" strike="noStrike" dirty="0" smtClean="0">
                          <a:solidFill>
                            <a:srgbClr val="000000"/>
                          </a:solidFill>
                          <a:latin typeface="Calibri"/>
                        </a:rPr>
                        <a:t>9,500</a:t>
                      </a:r>
                      <a:endParaRPr lang="en-CA" sz="3200" b="0" i="0" u="none" strike="noStrike" dirty="0">
                        <a:solidFill>
                          <a:srgbClr val="000000"/>
                        </a:solidFill>
                        <a:latin typeface="Calibri"/>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CA" sz="3200" b="0" i="0" u="none" strike="noStrike" dirty="0" smtClean="0">
                          <a:solidFill>
                            <a:srgbClr val="000000"/>
                          </a:solidFill>
                          <a:latin typeface="Calibri"/>
                        </a:rPr>
                        <a:t>102,155,000</a:t>
                      </a:r>
                      <a:endParaRPr lang="en-CA" sz="3200" b="0" i="0" u="none" strike="noStrike" dirty="0">
                        <a:solidFill>
                          <a:srgbClr val="000000"/>
                        </a:solidFill>
                        <a:latin typeface="Calibri"/>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CA" sz="3200" b="0" i="0" u="none" strike="noStrike" dirty="0">
                          <a:solidFill>
                            <a:srgbClr val="000000"/>
                          </a:solidFill>
                          <a:latin typeface="Calibri"/>
                        </a:rPr>
                        <a:t>$</a:t>
                      </a:r>
                      <a:r>
                        <a:rPr lang="en-CA" sz="3200" b="0" i="0" u="none" strike="noStrike" dirty="0" smtClean="0">
                          <a:solidFill>
                            <a:srgbClr val="000000"/>
                          </a:solidFill>
                          <a:latin typeface="Calibri"/>
                        </a:rPr>
                        <a:t>70,000</a:t>
                      </a:r>
                      <a:endParaRPr lang="en-CA" sz="3200" b="0" i="0" u="none" strike="noStrike" dirty="0">
                        <a:solidFill>
                          <a:srgbClr val="000000"/>
                        </a:solidFill>
                        <a:latin typeface="Calibri"/>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7152">
                <a:tc>
                  <a:txBody>
                    <a:bodyPr/>
                    <a:lstStyle/>
                    <a:p>
                      <a:pPr algn="l" fontAlgn="b"/>
                      <a:r>
                        <a:rPr lang="en-CA" sz="3200" b="0" i="0" u="none" strike="noStrike" dirty="0" smtClean="0">
                          <a:solidFill>
                            <a:srgbClr val="000000"/>
                          </a:solidFill>
                          <a:latin typeface="Calibri"/>
                        </a:rPr>
                        <a:t>  Biennial </a:t>
                      </a:r>
                      <a:r>
                        <a:rPr lang="en-CA" sz="3200" b="0" i="0" u="none" strike="noStrike" dirty="0">
                          <a:solidFill>
                            <a:srgbClr val="000000"/>
                          </a:solidFill>
                          <a:latin typeface="Calibri"/>
                        </a:rPr>
                        <a:t>Screening</a:t>
                      </a: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CA" sz="3200" b="0" i="0" u="none" strike="noStrike" dirty="0">
                          <a:solidFill>
                            <a:srgbClr val="000000"/>
                          </a:solidFill>
                          <a:latin typeface="Calibri"/>
                        </a:rPr>
                        <a:t>$</a:t>
                      </a:r>
                      <a:r>
                        <a:rPr lang="en-CA" sz="3200" b="0" i="0" u="none" strike="noStrike" dirty="0" smtClean="0">
                          <a:solidFill>
                            <a:srgbClr val="000000"/>
                          </a:solidFill>
                          <a:latin typeface="Calibri"/>
                        </a:rPr>
                        <a:t>2,200</a:t>
                      </a:r>
                      <a:endParaRPr lang="en-CA" sz="3200" b="0" i="0" u="none" strike="noStrike" dirty="0">
                        <a:solidFill>
                          <a:srgbClr val="000000"/>
                        </a:solidFill>
                        <a:latin typeface="Calibri"/>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CA" sz="3200" b="0" i="0" u="none" strike="noStrike" dirty="0">
                          <a:solidFill>
                            <a:srgbClr val="000000"/>
                          </a:solidFill>
                          <a:latin typeface="Calibri"/>
                        </a:rPr>
                        <a:t>$</a:t>
                      </a:r>
                      <a:r>
                        <a:rPr lang="en-CA" sz="3200" b="0" i="0" u="none" strike="noStrike" dirty="0" smtClean="0">
                          <a:solidFill>
                            <a:srgbClr val="000000"/>
                          </a:solidFill>
                          <a:latin typeface="Calibri"/>
                        </a:rPr>
                        <a:t>9,200</a:t>
                      </a:r>
                      <a:endParaRPr lang="en-CA" sz="3200" b="0" i="0" u="none" strike="noStrike" dirty="0">
                        <a:solidFill>
                          <a:srgbClr val="000000"/>
                        </a:solidFill>
                        <a:latin typeface="Calibri"/>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CA" sz="3200" b="0" i="0" u="none" strike="noStrike" dirty="0" smtClean="0">
                          <a:solidFill>
                            <a:srgbClr val="000000"/>
                          </a:solidFill>
                          <a:latin typeface="Calibri"/>
                        </a:rPr>
                        <a:t>102,166,000</a:t>
                      </a:r>
                      <a:endParaRPr lang="en-CA" sz="3200" b="0" i="0" u="none" strike="noStrike" dirty="0">
                        <a:solidFill>
                          <a:srgbClr val="000000"/>
                        </a:solidFill>
                        <a:latin typeface="Calibri"/>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CA" sz="3200" b="0" i="0" u="none" strike="noStrike" dirty="0">
                          <a:solidFill>
                            <a:srgbClr val="000000"/>
                          </a:solidFill>
                          <a:latin typeface="Calibri"/>
                        </a:rPr>
                        <a:t>$</a:t>
                      </a:r>
                      <a:r>
                        <a:rPr lang="en-CA" sz="3200" b="0" i="0" u="none" strike="noStrike" dirty="0" smtClean="0">
                          <a:solidFill>
                            <a:srgbClr val="000000"/>
                          </a:solidFill>
                          <a:latin typeface="Calibri"/>
                        </a:rPr>
                        <a:t>32,000</a:t>
                      </a:r>
                      <a:endParaRPr lang="en-CA" sz="3200" b="0" i="0" u="none" strike="noStrike" dirty="0">
                        <a:solidFill>
                          <a:srgbClr val="000000"/>
                        </a:solidFill>
                        <a:latin typeface="Calibri"/>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5" name="TextBox 44"/>
          <p:cNvSpPr txBox="1"/>
          <p:nvPr/>
        </p:nvSpPr>
        <p:spPr>
          <a:xfrm>
            <a:off x="27355800" y="18288000"/>
            <a:ext cx="11353800" cy="492125"/>
          </a:xfrm>
          <a:prstGeom prst="rect">
            <a:avLst/>
          </a:prstGeom>
          <a:noFill/>
        </p:spPr>
        <p:txBody>
          <a:bodyPr>
            <a:spAutoFit/>
          </a:bodyPr>
          <a:lstStyle/>
          <a:p>
            <a:pPr>
              <a:defRPr/>
            </a:pPr>
            <a:r>
              <a:rPr lang="en-CA" dirty="0">
                <a:latin typeface="+mn-lt"/>
              </a:rPr>
              <a:t>*QALY = quality-adjusted life-year; ICER = incremental cost-effectiveness ratio</a:t>
            </a:r>
          </a:p>
        </p:txBody>
      </p:sp>
    </p:spTree>
  </p:cSld>
  <p:clrMapOvr>
    <a:masterClrMapping/>
  </p:clrMapOvr>
</p:sld>
</file>

<file path=ppt/theme/theme1.xml><?xml version="1.0" encoding="utf-8"?>
<a:theme xmlns:a="http://schemas.openxmlformats.org/drawingml/2006/main" name="2_Flytande himmel">
  <a:themeElements>
    <a:clrScheme name="Flytande himmel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2_Flytande himmel">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alpha val="50000"/>
          </a:schemeClr>
        </a:solidFill>
        <a:ln w="9525" cap="flat" cmpd="sng" algn="ctr">
          <a:solidFill>
            <a:schemeClr val="tx1"/>
          </a:solidFill>
          <a:prstDash val="solid"/>
          <a:round/>
          <a:headEnd type="none" w="med" len="med"/>
          <a:tailEnd type="none" w="med" len="med"/>
        </a:ln>
        <a:effectLst>
          <a:outerShdw dist="107763" dir="2700000" algn="ctr" rotWithShape="0">
            <a:schemeClr val="bg2"/>
          </a:outerShdw>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alpha val="50000"/>
          </a:schemeClr>
        </a:solidFill>
        <a:ln w="9525" cap="flat" cmpd="sng" algn="ctr">
          <a:solidFill>
            <a:schemeClr val="tx1"/>
          </a:solidFill>
          <a:prstDash val="solid"/>
          <a:round/>
          <a:headEnd type="none" w="med" len="med"/>
          <a:tailEnd type="none" w="med" len="med"/>
        </a:ln>
        <a:effectLst>
          <a:outerShdw dist="107763" dir="2700000" algn="ctr" rotWithShape="0">
            <a:schemeClr val="bg2"/>
          </a:outerShdw>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Flytande himmel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Flytande himmel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Flytande himmel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Flytande himmel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Flytande himmel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C:\Program Files\Microsoft Office\Templates\Presentation Designs\Flytande himmel.pot</Template>
  <TotalTime>2438</TotalTime>
  <Words>719</Words>
  <Application>Microsoft Office PowerPoint</Application>
  <PresentationFormat>Custom</PresentationFormat>
  <Paragraphs>60</Paragraphs>
  <Slides>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Arial</vt:lpstr>
      <vt:lpstr>Calibri</vt:lpstr>
      <vt:lpstr>Times New Roman</vt:lpstr>
      <vt:lpstr>Wingdings</vt:lpstr>
      <vt:lpstr>2_Flytande himmel</vt:lpstr>
      <vt:lpstr>Office Theme</vt:lpstr>
      <vt:lpstr>PowerPoint Presentation</vt:lpstr>
    </vt:vector>
  </TitlesOfParts>
  <Company>Medicinsk Informationsteknik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Canadian Partnership Against Cancer</dc:creator>
  <cp:lastModifiedBy>Lindsay McDonald</cp:lastModifiedBy>
  <cp:revision>221</cp:revision>
  <dcterms:created xsi:type="dcterms:W3CDTF">2011-05-07T10:15:31Z</dcterms:created>
  <dcterms:modified xsi:type="dcterms:W3CDTF">2017-11-07T15:44:24Z</dcterms:modified>
</cp:coreProperties>
</file>