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8" r:id="rId6"/>
    <p:sldId id="258" r:id="rId7"/>
    <p:sldId id="290" r:id="rId8"/>
    <p:sldId id="269" r:id="rId9"/>
    <p:sldId id="297" r:id="rId10"/>
    <p:sldId id="287" r:id="rId11"/>
    <p:sldId id="270" r:id="rId12"/>
    <p:sldId id="271" r:id="rId13"/>
    <p:sldId id="272" r:id="rId14"/>
    <p:sldId id="273" r:id="rId15"/>
    <p:sldId id="286" r:id="rId16"/>
    <p:sldId id="277" r:id="rId17"/>
    <p:sldId id="274" r:id="rId18"/>
    <p:sldId id="288" r:id="rId19"/>
    <p:sldId id="289" r:id="rId20"/>
    <p:sldId id="294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1AFFB8-161A-412A-A97A-24FC5A4314CC}">
          <p14:sldIdLst>
            <p14:sldId id="256"/>
            <p14:sldId id="278"/>
            <p14:sldId id="258"/>
            <p14:sldId id="290"/>
            <p14:sldId id="269"/>
            <p14:sldId id="297"/>
            <p14:sldId id="287"/>
            <p14:sldId id="270"/>
            <p14:sldId id="271"/>
            <p14:sldId id="272"/>
            <p14:sldId id="273"/>
            <p14:sldId id="286"/>
            <p14:sldId id="277"/>
            <p14:sldId id="274"/>
            <p14:sldId id="288"/>
            <p14:sldId id="289"/>
            <p14:sldId id="294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A8E63-660E-43F8-9383-589EF843FAF1}" v="10" dt="2019-12-06T12:47:43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3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9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0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3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01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8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6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639C4-5386-4B6A-9973-D85CD6827A50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E622C-F4D7-40B6-874F-DDBB0A84E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22AF70C-490D-43C0-86F6-2054F2FAB94D}"/>
              </a:ext>
            </a:extLst>
          </p:cNvPr>
          <p:cNvGrpSpPr/>
          <p:nvPr/>
        </p:nvGrpSpPr>
        <p:grpSpPr>
          <a:xfrm>
            <a:off x="0" y="1062015"/>
            <a:ext cx="9144000" cy="5331967"/>
            <a:chOff x="0" y="1062015"/>
            <a:chExt cx="9144000" cy="533196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EE5088-0C0D-4F72-A3C5-B1453F16F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2319" y="6106461"/>
              <a:ext cx="2011680" cy="287519"/>
            </a:xfrm>
            <a:prstGeom prst="rect">
              <a:avLst/>
            </a:prstGeom>
          </p:spPr>
        </p:pic>
        <p:pic>
          <p:nvPicPr>
            <p:cNvPr id="20" name="Picture 19" descr="A group of people sitting posing for the camera&#10;&#10;Description automatically generated">
              <a:extLst>
                <a:ext uri="{FF2B5EF4-FFF2-40B4-BE49-F238E27FC236}">
                  <a16:creationId xmlns:a16="http://schemas.microsoft.com/office/drawing/2014/main" id="{A6941CEE-DEAF-47D6-8CDE-68F6292D9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2015"/>
              <a:ext cx="9144000" cy="47339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1E3D10-26DC-4289-A108-72AF364F3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4640" y="4888927"/>
              <a:ext cx="6614719" cy="124333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6DBC0D-0932-42AA-A108-A8AD397B5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452"/>
            <a:stretch/>
          </p:blipFill>
          <p:spPr>
            <a:xfrm>
              <a:off x="0" y="4756558"/>
              <a:ext cx="2223083" cy="1935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A0A4B3C-1F0D-47B0-91C1-97C131FF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4296" y="6106462"/>
              <a:ext cx="2011680" cy="287519"/>
            </a:xfrm>
            <a:prstGeom prst="rect">
              <a:avLst/>
            </a:prstGeom>
          </p:spPr>
        </p:pic>
      </p:grp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3D934494-C2C5-45FB-915F-CB9C85D426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7" y="263845"/>
            <a:ext cx="286247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08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4BF6E-4ECD-4939-84DE-36C26A5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PRIORITÉ STRATÉGIQUE N° 3 : 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ACCROÎTRE L’ACCÈS À DES APPROCHES DE POINTE EN MATIÈRE DE SOINS ET DE SOUTIEN À LA SURVIE POUR LES AJA ATTEINTS DE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A5D364-81C0-44F1-AA85-470A604EF2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662" y="2788743"/>
            <a:ext cx="4042948" cy="346538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outdoor, tree, person, young&#10;&#10;Description automatically generated">
            <a:extLst>
              <a:ext uri="{FF2B5EF4-FFF2-40B4-BE49-F238E27FC236}">
                <a16:creationId xmlns:a16="http://schemas.microsoft.com/office/drawing/2014/main" id="{903F5110-FD1A-4ADC-9CD5-8DDBE2C268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79823-12C4-49A1-9B94-BDC92CD04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427" y="5343573"/>
            <a:ext cx="2414726" cy="9420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E0E8E2-0E54-4579-846D-39064699CAEE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9</a:t>
            </a:r>
          </a:p>
        </p:txBody>
      </p:sp>
    </p:spTree>
    <p:extLst>
      <p:ext uri="{BB962C8B-B14F-4D97-AF65-F5344CB8AC3E}">
        <p14:creationId xmlns:p14="http://schemas.microsoft.com/office/powerpoint/2010/main" val="97235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84EA6-0928-4416-B184-5ED70BAE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PRIORITÉ STRATÉGIQUE N° 4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AMÉLIORER L’EXPÉRIENCE DES AJA ATTEINTS DE CANCER GRÂCE À DES DONNÉES PROBANTES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0E75C-E748-4FEC-92DB-309BC3D827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661" y="2671198"/>
            <a:ext cx="3645155" cy="280795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49CEFB4-39AA-4134-BBD9-0421B0CC2D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F3450-B03F-4CF1-ACE5-71612783C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780" y="5179747"/>
            <a:ext cx="2436505" cy="12231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EB4B76-FAC7-468B-934C-F68AAD77A651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10</a:t>
            </a:r>
          </a:p>
        </p:txBody>
      </p:sp>
    </p:spTree>
    <p:extLst>
      <p:ext uri="{BB962C8B-B14F-4D97-AF65-F5344CB8AC3E}">
        <p14:creationId xmlns:p14="http://schemas.microsoft.com/office/powerpoint/2010/main" val="200665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5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fr-CA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PLATEFORMES </a:t>
            </a:r>
            <a:br>
              <a:rPr lang="fr-CA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fr-CA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 SOUTIEN</a:t>
            </a:r>
            <a:endParaRPr lang="fr-CA" sz="47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5" name="Straight Connector 27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59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923F25D-5E50-493A-8DD5-DB729443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PLATEFORME DE SOUTIEN N° 1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PARTENARIATS DÉDIÉS AUX AJA ATTEINTS DE CANCER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48C2E2-7E5C-44E4-BD70-D808E4E8B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6320" y="2931966"/>
            <a:ext cx="4014012" cy="31089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A2561B-88EA-4A20-956B-F6D4F409A7EC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12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3FAA59A-6D1F-4D02-BC86-7918EF1EAE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73" y="2413956"/>
            <a:ext cx="3243417" cy="40233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F28E2-55A5-4CAF-829D-9A84D4F0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6"/>
          <a:stretch/>
        </p:blipFill>
        <p:spPr>
          <a:xfrm>
            <a:off x="73955" y="5445726"/>
            <a:ext cx="2613827" cy="12809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3538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PLATEFORME DE SOUTIEN N° 2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EFFECTIF FORMÉ POUR RÉPONDRE AUX BESOINS DES AJA ATTEINTS DE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2B1216-28DF-4176-B1E6-70190698C270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37D3386-1B91-4021-ACBF-00B5349C0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7862" y="2946301"/>
            <a:ext cx="3993046" cy="2898178"/>
          </a:xfrm>
          <a:prstGeom prst="rect">
            <a:avLst/>
          </a:prstGeom>
        </p:spPr>
      </p:pic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10B1499-E483-42DA-AC76-89085E92B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35" y="2337990"/>
            <a:ext cx="1921105" cy="4114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BC814-73A2-4621-9D4A-7433336C8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/>
          <a:stretch/>
        </p:blipFill>
        <p:spPr>
          <a:xfrm>
            <a:off x="79898" y="5210545"/>
            <a:ext cx="2700247" cy="14884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0546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PLATEFORME DE SOUTIEN N° 3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RECHERCHE AXÉE SUR LES BESOINS DES AJA ATTEINTS DE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6" descr="A person holding a frisbee&#10;&#10;Description automatically generated">
            <a:extLst>
              <a:ext uri="{FF2B5EF4-FFF2-40B4-BE49-F238E27FC236}">
                <a16:creationId xmlns:a16="http://schemas.microsoft.com/office/drawing/2014/main" id="{21AA6B81-489C-4BE9-AE5F-E66E57CF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3059952"/>
            <a:ext cx="4091939" cy="27313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2B1216-28DF-4176-B1E6-70190698C270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2C63A-573B-4A3E-9ECC-7959D4889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564" y="3021510"/>
            <a:ext cx="3657600" cy="3003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0AD125-3D9B-4411-ABC1-5C9EABBF6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796" y="5131194"/>
            <a:ext cx="2640502" cy="13202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09550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PLATEFORME DE SOUTIEN N° 4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DONNÉES RELATIVES AUX AJA ATTEINTS DE CANCER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2B1216-28DF-4176-B1E6-70190698C270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3F750-D9BF-471D-BB09-34E6E7F16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2028" y="3056508"/>
            <a:ext cx="3911439" cy="3022159"/>
          </a:xfrm>
          <a:prstGeom prst="rect">
            <a:avLst/>
          </a:prstGeom>
        </p:spPr>
      </p:pic>
      <p:pic>
        <p:nvPicPr>
          <p:cNvPr id="15" name="Picture 14" descr="Two people sitting on a table&#10;&#10;Description automatically generated">
            <a:extLst>
              <a:ext uri="{FF2B5EF4-FFF2-40B4-BE49-F238E27FC236}">
                <a16:creationId xmlns:a16="http://schemas.microsoft.com/office/drawing/2014/main" id="{03349573-2B1B-4125-95EB-11F0F9134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36078" b="-1"/>
          <a:stretch/>
        </p:blipFill>
        <p:spPr>
          <a:xfrm>
            <a:off x="669310" y="2596836"/>
            <a:ext cx="3181945" cy="38522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70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5" y="-4763"/>
            <a:ext cx="2500311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0501"/>
            <a:ext cx="2164556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br>
              <a:rPr lang="fr-CA" sz="1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r-CA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Votre appel à l’action!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FFF7B4-B59D-4FD0-BE7D-D949827CFD16}"/>
              </a:ext>
            </a:extLst>
          </p:cNvPr>
          <p:cNvSpPr txBox="1">
            <a:spLocks/>
          </p:cNvSpPr>
          <p:nvPr/>
        </p:nvSpPr>
        <p:spPr>
          <a:xfrm>
            <a:off x="1927123" y="2293759"/>
            <a:ext cx="5289754" cy="48248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br>
              <a:rPr lang="en-US" sz="3600" b="1" dirty="0"/>
            </a:br>
            <a:r>
              <a:rPr lang="fr-CA" sz="3600" dirty="0"/>
              <a:t>Aidez à mettre en œuvre le Cadre en apportant votre contribution, que ce soit au niveau de la personne, des services ou du système.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7B885-C7D9-4AC7-9844-A59E1C8C7C9F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16</a:t>
            </a:r>
          </a:p>
        </p:txBody>
      </p:sp>
    </p:spTree>
    <p:extLst>
      <p:ext uri="{BB962C8B-B14F-4D97-AF65-F5344CB8AC3E}">
        <p14:creationId xmlns:p14="http://schemas.microsoft.com/office/powerpoint/2010/main" val="212759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A0020E93-B401-4237-8A00-0743CF8C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4C3ECB-7C21-47ED-ACF6-4EBC9361CF09}"/>
              </a:ext>
            </a:extLst>
          </p:cNvPr>
          <p:cNvSpPr txBox="1"/>
          <p:nvPr/>
        </p:nvSpPr>
        <p:spPr>
          <a:xfrm>
            <a:off x="1143000" y="1122362"/>
            <a:ext cx="6858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VEUILLEZ DIFFUSER LE CADRE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E0A13-1BE4-4CE0-BB4B-BF08CA028B91}"/>
              </a:ext>
            </a:extLst>
          </p:cNvPr>
          <p:cNvSpPr/>
          <p:nvPr/>
        </p:nvSpPr>
        <p:spPr>
          <a:xfrm>
            <a:off x="6117045" y="6399503"/>
            <a:ext cx="3002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-Bold"/>
              </a:rPr>
              <a:t>partenariatcontrelecancer.ca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5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using a computer&#10;&#10;Description automatically generated">
            <a:extLst>
              <a:ext uri="{FF2B5EF4-FFF2-40B4-BE49-F238E27FC236}">
                <a16:creationId xmlns:a16="http://schemas.microsoft.com/office/drawing/2014/main" id="{9A02E043-A7F3-4282-B7ED-FBD6628B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5" y="276640"/>
            <a:ext cx="4278750" cy="285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B661A-C3F9-4CB2-9D50-0C677A91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726" y="3609552"/>
            <a:ext cx="3430258" cy="265176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08414-0962-48C3-9C07-5CDD55FD0B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2813" y="1690201"/>
            <a:ext cx="3443250" cy="3477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EA5B-D722-4CBB-8438-57454902C206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2</a:t>
            </a:r>
          </a:p>
        </p:txBody>
      </p: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8AD96AEE-573B-4D7C-9242-DCB7D4A3C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5" y="6396145"/>
            <a:ext cx="2201031" cy="4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469F9-8739-40EB-99D1-FEF09AAC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fr-CA" sz="4700" dirty="0">
                <a:solidFill>
                  <a:srgbClr val="FFFFFF"/>
                </a:solidFill>
              </a:rPr>
              <a:t>Éléments du Cadre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DE47A6-8BB5-4E83-B196-5FA7B1A21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779" y="2442314"/>
            <a:ext cx="3837731" cy="396664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person standing on a city street&#10;&#10;Description automatically generated">
            <a:extLst>
              <a:ext uri="{FF2B5EF4-FFF2-40B4-BE49-F238E27FC236}">
                <a16:creationId xmlns:a16="http://schemas.microsoft.com/office/drawing/2014/main" id="{49A95211-3DA1-40DA-8123-3D859D3CF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2FA194-9BC2-4500-B8AF-5E189A86CFCF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3</a:t>
            </a:r>
          </a:p>
        </p:txBody>
      </p:sp>
    </p:spTree>
    <p:extLst>
      <p:ext uri="{BB962C8B-B14F-4D97-AF65-F5344CB8AC3E}">
        <p14:creationId xmlns:p14="http://schemas.microsoft.com/office/powerpoint/2010/main" val="235137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DE47A6-8BB5-4E83-B196-5FA7B1A21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55" y="2199840"/>
            <a:ext cx="3295376" cy="458648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D7C710-57F1-4CB9-B792-6236BCB3DB9A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4</a:t>
            </a:r>
          </a:p>
        </p:txBody>
      </p:sp>
      <p:pic>
        <p:nvPicPr>
          <p:cNvPr id="4" name="Picture 3" descr="A person sitting on a bed&#10;&#10;Description automatically generated">
            <a:extLst>
              <a:ext uri="{FF2B5EF4-FFF2-40B4-BE49-F238E27FC236}">
                <a16:creationId xmlns:a16="http://schemas.microsoft.com/office/drawing/2014/main" id="{CA1B23BB-951B-414A-AFDA-D3107EAF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64" y="2358904"/>
            <a:ext cx="2620793" cy="38955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0464A5-CEDE-435B-AC59-73D6152E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fr-CA" sz="4700" dirty="0">
                <a:solidFill>
                  <a:srgbClr val="FFFFFF"/>
                </a:solidFill>
              </a:rPr>
              <a:t>Éléments du Cadre</a:t>
            </a:r>
          </a:p>
        </p:txBody>
      </p:sp>
    </p:spTree>
    <p:extLst>
      <p:ext uri="{BB962C8B-B14F-4D97-AF65-F5344CB8AC3E}">
        <p14:creationId xmlns:p14="http://schemas.microsoft.com/office/powerpoint/2010/main" val="111375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7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841D7-DA2B-4D09-81B8-3059FCB7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46657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CA" sz="4700" dirty="0">
                <a:solidFill>
                  <a:srgbClr val="FFFFFF"/>
                </a:solidFill>
              </a:rPr>
              <a:t>Piliers d’une expérience positive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1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61D43CF-E66D-4547-8C96-2ABA2E3F4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671" y="3095314"/>
            <a:ext cx="7960658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01143-DC1E-4FA8-8F3C-532D7C703F84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294902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7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841D7-DA2B-4D09-81B8-3059FCB7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5" y="466579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Vision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1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0401143-DC1E-4FA8-8F3C-532D7C703F84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Page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98421-EDFF-4AF8-A3ED-CEB2EE00A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939" y="2279675"/>
            <a:ext cx="4997795" cy="44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4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5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31BF7-230F-4287-A3DA-CE005B951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fr-CA" sz="4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PRIORITÉS STRATÉGIQUES</a:t>
            </a:r>
            <a:endParaRPr lang="fr-CA" sz="47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5" name="Straight Connector 27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02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53C68-7FEA-495E-99F9-94DC96CB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PRIORITÉ STRATÉGIQUE N° 1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INTÉGRER UNE EXPÉRIENCE CENTRÉE SUR LES AJA TOUT AU LONG DES SOINS ET DE LA SURVIE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2AD72C-A9E5-4692-BD05-18C9D2637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05" y="2596837"/>
            <a:ext cx="3955478" cy="36387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1343CE-8BFD-4B35-8E4C-8783B0BD3CE7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5671677-6FE3-4F61-951F-EED3AD4DB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803" y="2665268"/>
            <a:ext cx="3691196" cy="3534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9EF3C6-AE58-49CC-B3F2-506DE821FC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171" y="5241679"/>
            <a:ext cx="2409988" cy="131367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0431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280375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AB9FF-DBFA-438D-936C-DDA6D3DF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6"/>
            <a:ext cx="8354891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fr-FR" sz="1900" b="1" dirty="0">
                <a:solidFill>
                  <a:srgbClr val="FFFFFF"/>
                </a:solidFill>
              </a:rPr>
              <a:t>PRIORITÉ STRATÉGIQUE N° 2 :</a:t>
            </a:r>
            <a:br>
              <a:rPr lang="fr-FR" sz="1900" b="1" dirty="0">
                <a:solidFill>
                  <a:srgbClr val="FFFFFF"/>
                </a:solidFill>
              </a:rPr>
            </a:br>
            <a:r>
              <a:rPr lang="fr-FR" sz="1900" b="1" dirty="0">
                <a:solidFill>
                  <a:srgbClr val="FFFFFF"/>
                </a:solidFill>
              </a:rPr>
              <a:t>PRODIGUER DES SOINS INTERDISCIPLINAIRES, INTÉGRÉS ET COMPLETS AINSI QU’UN SOUTIEN À LA SURVIE QUI RÉPONDENT AUX BESOINS PARTICULIERS DES AJA ATTEINTS DE CANCER </a:t>
            </a:r>
            <a:endParaRPr lang="en-US" sz="19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2C96B-0BAA-47E7-85FE-E6292E513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75" y="2596835"/>
            <a:ext cx="3735572" cy="38276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9ED5ADAB-C65D-4599-9442-C50D9B9E3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04" y="3059952"/>
            <a:ext cx="4091939" cy="273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B996FF-7A87-4644-A160-819DB326D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1444" y="5295767"/>
            <a:ext cx="2705479" cy="11058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35EBD3-7AF4-42CB-B593-3B22C3C4500D}"/>
              </a:ext>
            </a:extLst>
          </p:cNvPr>
          <p:cNvSpPr txBox="1"/>
          <p:nvPr/>
        </p:nvSpPr>
        <p:spPr>
          <a:xfrm>
            <a:off x="8380430" y="6577625"/>
            <a:ext cx="1527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Page 8</a:t>
            </a:r>
          </a:p>
        </p:txBody>
      </p:sp>
    </p:spTree>
    <p:extLst>
      <p:ext uri="{BB962C8B-B14F-4D97-AF65-F5344CB8AC3E}">
        <p14:creationId xmlns:p14="http://schemas.microsoft.com/office/powerpoint/2010/main" val="742750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5D097D3203D4CB3682FF6C401C9FB" ma:contentTypeVersion="11" ma:contentTypeDescription="Create a new document." ma:contentTypeScope="" ma:versionID="6793a02cec2bee1f09655a9a4567aa4f">
  <xsd:schema xmlns:xsd="http://www.w3.org/2001/XMLSchema" xmlns:xs="http://www.w3.org/2001/XMLSchema" xmlns:p="http://schemas.microsoft.com/office/2006/metadata/properties" xmlns:ns3="66456606-4a90-4897-9073-e4faa551aa61" xmlns:ns4="dad5a084-b14b-4389-8cc2-49a43b3de375" targetNamespace="http://schemas.microsoft.com/office/2006/metadata/properties" ma:root="true" ma:fieldsID="fe96f8e81b3e95bcbbadf9f44330c216" ns3:_="" ns4:_="">
    <xsd:import namespace="66456606-4a90-4897-9073-e4faa551aa61"/>
    <xsd:import namespace="dad5a084-b14b-4389-8cc2-49a43b3de3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56606-4a90-4897-9073-e4faa551a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5a084-b14b-4389-8cc2-49a43b3de3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5A262B-C330-42A4-B730-333B026ED8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31C5F6-562B-402E-964C-A3F174D10C6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855F43-8BC3-46B3-85AF-D094DA07A1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456606-4a90-4897-9073-e4faa551aa61"/>
    <ds:schemaRef ds:uri="dad5a084-b14b-4389-8cc2-49a43b3de3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6931</TotalTime>
  <Words>256</Words>
  <Application>Microsoft Office PowerPoint</Application>
  <PresentationFormat>On-screen Show (4:3)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Calibri-Bold</vt:lpstr>
      <vt:lpstr>Office Theme</vt:lpstr>
      <vt:lpstr>PowerPoint Presentation</vt:lpstr>
      <vt:lpstr>PowerPoint Presentation</vt:lpstr>
      <vt:lpstr>Éléments du Cadre</vt:lpstr>
      <vt:lpstr>Éléments du Cadre</vt:lpstr>
      <vt:lpstr>Piliers d’une expérience positive</vt:lpstr>
      <vt:lpstr>Vision</vt:lpstr>
      <vt:lpstr>PRIORITÉS STRATÉGIQUES</vt:lpstr>
      <vt:lpstr>PRIORITÉ STRATÉGIQUE N° 1 : INTÉGRER UNE EXPÉRIENCE CENTRÉE SUR LES AJA TOUT AU LONG DES SOINS ET DE LA SURVIE</vt:lpstr>
      <vt:lpstr>PRIORITÉ STRATÉGIQUE N° 2 : PRODIGUER DES SOINS INTERDISCIPLINAIRES, INTÉGRÉS ET COMPLETS AINSI QU’UN SOUTIEN À LA SURVIE QUI RÉPONDENT AUX BESOINS PARTICULIERS DES AJA ATTEINTS DE CANCER </vt:lpstr>
      <vt:lpstr>PRIORITÉ STRATÉGIQUE N° 3 :  ACCROÎTRE L’ACCÈS À DES APPROCHES DE POINTE EN MATIÈRE DE SOINS ET DE SOUTIEN À LA SURVIE POUR LES AJA ATTEINTS DE CANCER</vt:lpstr>
      <vt:lpstr>PRIORITÉ STRATÉGIQUE N° 4 : AMÉLIORER L’EXPÉRIENCE DES AJA ATTEINTS DE CANCER GRÂCE À DES DONNÉES PROBANTES</vt:lpstr>
      <vt:lpstr>PLATEFORMES  DE SOUTIEN</vt:lpstr>
      <vt:lpstr>PLATEFORME DE SOUTIEN N° 1 : PARTENARIATS DÉDIÉS AUX AJA ATTEINTS DE CANCER</vt:lpstr>
      <vt:lpstr>PLATEFORME DE SOUTIEN N° 2 : EFFECTIF FORMÉ POUR RÉPONDRE AUX BESOINS DES AJA ATTEINTS DE CANCER</vt:lpstr>
      <vt:lpstr>PLATEFORME DE SOUTIEN N° 3 : RECHERCHE AXÉE SUR LES BESOINS DES AJA ATTEINTS DE CANCER</vt:lpstr>
      <vt:lpstr>PLATEFORME DE SOUTIEN N° 4 : DONNÉES RELATIVES AUX AJA ATTEINTS DE CANCER</vt:lpstr>
      <vt:lpstr> Votre appel à l’action!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Flanagan</dc:creator>
  <cp:lastModifiedBy>Catherine Jan</cp:lastModifiedBy>
  <cp:revision>19</cp:revision>
  <dcterms:created xsi:type="dcterms:W3CDTF">2019-10-18T14:24:22Z</dcterms:created>
  <dcterms:modified xsi:type="dcterms:W3CDTF">2019-12-06T20:40:40Z</dcterms:modified>
</cp:coreProperties>
</file>